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67" r:id="rId3"/>
    <p:sldMasterId id="2147483678" r:id="rId4"/>
    <p:sldMasterId id="2147483686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2192000" cy="6858000"/>
  <p:notesSz cx="7559675" cy="106918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algn="ctr" defTabSz="914400">
              <a:lnSpc>
                <a:spcPct val="90000"/>
              </a:lnSpc>
              <a:buNone/>
            </a:pPr>
            <a:r>
              <a:rPr lang="de-DE" sz="60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6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 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 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81434F07-E5C7-405B-8EF9-D58B7BB6B232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 des Gliederungstextes durch Klicken bearbeiten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Gliederungsebene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Gliederungsebene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Gliederungsebene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Gliederungsebene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Sechste Gliederungsebene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Siebte Gliederungsebene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de-DE" sz="4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  <a:p>
            <a:pPr marL="685800" lvl="1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marL="1143000" lvl="2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</a:p>
          <a:p>
            <a:pPr marL="1600200" lvl="3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2057400" lvl="4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dt" idx="4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ftr" idx="5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11" name="PlaceHolder 5"/>
          <p:cNvSpPr>
            <a:spLocks noGrp="1"/>
          </p:cNvSpPr>
          <p:nvPr>
            <p:ph type="sldNum" idx="6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B2D498D-C8B5-4ACC-87E1-6602EC2ACE10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724960" y="365040"/>
            <a:ext cx="2628720" cy="581148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ctr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de-DE" sz="4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838080" y="365040"/>
            <a:ext cx="7733880" cy="5811480"/>
          </a:xfrm>
          <a:prstGeom prst="rect">
            <a:avLst/>
          </a:prstGeom>
          <a:noFill/>
          <a:ln w="0">
            <a:noFill/>
          </a:ln>
        </p:spPr>
        <p:txBody>
          <a:bodyPr vert="eaVert" lIns="91440" tIns="45720" rIns="91440" bIns="45720" anchor="t">
            <a:no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  <a:p>
            <a:pPr marL="685800" lvl="1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marL="1143000" lvl="2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</a:p>
          <a:p>
            <a:pPr marL="1600200" lvl="3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2057400" lvl="4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14" name="PlaceHolder 3"/>
          <p:cNvSpPr>
            <a:spLocks noGrp="1"/>
          </p:cNvSpPr>
          <p:nvPr>
            <p:ph type="dt" idx="7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ftr" idx="8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16" name="PlaceHolder 5"/>
          <p:cNvSpPr>
            <a:spLocks noGrp="1"/>
          </p:cNvSpPr>
          <p:nvPr>
            <p:ph type="sldNum" idx="9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C7B5A49-257D-41C1-AD74-547977564484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de-DE" sz="4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  <a:p>
            <a:pPr marL="685800" lvl="1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marL="1143000" lvl="2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</a:p>
          <a:p>
            <a:pPr marL="1600200" lvl="3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2057400" lvl="4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19" name="PlaceHolder 3"/>
          <p:cNvSpPr>
            <a:spLocks noGrp="1"/>
          </p:cNvSpPr>
          <p:nvPr>
            <p:ph type="dt" idx="10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0" name="PlaceHolder 4"/>
          <p:cNvSpPr>
            <a:spLocks noGrp="1"/>
          </p:cNvSpPr>
          <p:nvPr>
            <p:ph type="ftr" idx="11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21" name="PlaceHolder 5"/>
          <p:cNvSpPr>
            <a:spLocks noGrp="1"/>
          </p:cNvSpPr>
          <p:nvPr>
            <p:ph type="sldNum" idx="12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353F453C-9FE3-43A2-9AE6-B1022D111DEC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bschnitts-&#10;überschrif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1960" y="1709640"/>
            <a:ext cx="10515240" cy="2852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de-DE" sz="60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6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1960" y="4589640"/>
            <a:ext cx="10515240" cy="14997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24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Formatvorlagen des Textmasters bearbeiten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dt" idx="13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ftr" idx="14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26" name="PlaceHolder 5"/>
          <p:cNvSpPr>
            <a:spLocks noGrp="1"/>
          </p:cNvSpPr>
          <p:nvPr>
            <p:ph type="sldNum" idx="15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00F9788-B0FA-4ACA-863C-902D38781E19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de-DE" sz="4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  <a:p>
            <a:pPr marL="685800" lvl="1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marL="1143000" lvl="2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</a:p>
          <a:p>
            <a:pPr marL="1600200" lvl="3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2057400" lvl="4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  <a:p>
            <a:pPr marL="685800" lvl="1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marL="1143000" lvl="2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</a:p>
          <a:p>
            <a:pPr marL="1600200" lvl="3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2057400" lvl="4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30" name="PlaceHolder 4"/>
          <p:cNvSpPr>
            <a:spLocks noGrp="1"/>
          </p:cNvSpPr>
          <p:nvPr>
            <p:ph type="dt" idx="16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ftr" idx="17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32" name="PlaceHolder 6"/>
          <p:cNvSpPr>
            <a:spLocks noGrp="1"/>
          </p:cNvSpPr>
          <p:nvPr>
            <p:ph type="sldNum" idx="18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A2E9CE6-B761-404B-B442-8CE9820DC55C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ergleich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8398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de-DE" sz="4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839880" y="1681200"/>
            <a:ext cx="5157360" cy="823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839880" y="2505240"/>
            <a:ext cx="5157360" cy="3684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  <a:p>
            <a:pPr marL="685800" lvl="1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marL="1143000" lvl="2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</a:p>
          <a:p>
            <a:pPr marL="1600200" lvl="3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2057400" lvl="4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6172200" y="1681200"/>
            <a:ext cx="5182920" cy="823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6172200" y="2505240"/>
            <a:ext cx="5182920" cy="36842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  <a:p>
            <a:pPr marL="685800" lvl="1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marL="1143000" lvl="2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</a:p>
          <a:p>
            <a:pPr marL="1600200" lvl="3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2057400" lvl="4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38" name="PlaceHolder 6"/>
          <p:cNvSpPr>
            <a:spLocks noGrp="1"/>
          </p:cNvSpPr>
          <p:nvPr>
            <p:ph type="dt" idx="19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9" name="PlaceHolder 7"/>
          <p:cNvSpPr>
            <a:spLocks noGrp="1"/>
          </p:cNvSpPr>
          <p:nvPr>
            <p:ph type="ftr" idx="20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40" name="PlaceHolder 8"/>
          <p:cNvSpPr>
            <a:spLocks noGrp="1"/>
          </p:cNvSpPr>
          <p:nvPr>
            <p:ph type="sldNum" idx="21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95F0221-25AF-47EE-8A3F-DE52554E199A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de-DE" sz="4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dt" idx="22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ftr" idx="23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sldNum" idx="24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D2679DD-3540-4999-9E56-94ED548AB629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dt" idx="25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ftr" idx="26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47" name="PlaceHolder 3"/>
          <p:cNvSpPr>
            <a:spLocks noGrp="1"/>
          </p:cNvSpPr>
          <p:nvPr>
            <p:ph type="sldNum" idx="27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0B9F3CA-9E31-4639-8496-29FA7A8D0851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nhalt mit Überschrif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920" cy="1599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840" cy="4873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  <a:p>
            <a:pPr marL="685800" lvl="1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marL="1143000" lvl="2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</a:p>
          <a:p>
            <a:pPr marL="1600200" lvl="3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2057400" lvl="4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920" cy="3811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dt" idx="28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ftr" idx="29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53" name="PlaceHolder 6"/>
          <p:cNvSpPr>
            <a:spLocks noGrp="1"/>
          </p:cNvSpPr>
          <p:nvPr>
            <p:ph type="sldNum" idx="30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77AEF98-EAA4-4BFF-B247-23A6613FCC53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ild mit Überschrif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920" cy="15998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indent="0" defTabSz="914400">
              <a:lnSpc>
                <a:spcPct val="90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Titelmasterformat durch Klicken bearbeiten</a:t>
            </a:r>
            <a:endParaRPr lang="de-DE" sz="3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840" cy="4873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 des Gliederungstextes durch Klicken bearbeiten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Gliederungsebene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Gliederungsebene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Gliederungsebene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Gliederungsebene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Sechste Gliederungsebene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Siebte Gliederungsebene</a:t>
            </a: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920" cy="381132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Formatvorlagen des Textmasters bearbeiten</a:t>
            </a:r>
          </a:p>
        </p:txBody>
      </p:sp>
      <p:sp>
        <p:nvSpPr>
          <p:cNvPr id="57" name="PlaceHolder 4"/>
          <p:cNvSpPr>
            <a:spLocks noGrp="1"/>
          </p:cNvSpPr>
          <p:nvPr>
            <p:ph type="dt" idx="3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8" name="PlaceHolder 5"/>
          <p:cNvSpPr>
            <a:spLocks noGrp="1"/>
          </p:cNvSpPr>
          <p:nvPr>
            <p:ph type="ftr" idx="3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59" name="PlaceHolder 6"/>
          <p:cNvSpPr>
            <a:spLocks noGrp="1"/>
          </p:cNvSpPr>
          <p:nvPr>
            <p:ph type="sldNum" idx="3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9D961E8B-DBC0-4F31-A578-85887CF7D908}" type="slidenum">
              <a:rPr lang="de-DE" sz="1200" b="0" u="none" strike="noStrik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12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elfolie ohne Bild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61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2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3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4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5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6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7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8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9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70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1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2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73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4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5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76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7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8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9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0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1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2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3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4" name="Gruppieren 60"/>
          <p:cNvGrpSpPr/>
          <p:nvPr/>
        </p:nvGrpSpPr>
        <p:grpSpPr>
          <a:xfrm>
            <a:off x="552240" y="6957360"/>
            <a:ext cx="11160360" cy="71640"/>
            <a:chOff x="552240" y="6957360"/>
            <a:chExt cx="11160360" cy="71640"/>
          </a:xfrm>
        </p:grpSpPr>
        <p:sp>
          <p:nvSpPr>
            <p:cNvPr id="85" name="Gleichschenkliges Dreieck 61"/>
            <p:cNvSpPr/>
            <p:nvPr/>
          </p:nvSpPr>
          <p:spPr>
            <a:xfrm>
              <a:off x="55224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6" name="Gleichschenkliges Dreieck 62"/>
            <p:cNvSpPr/>
            <p:nvPr/>
          </p:nvSpPr>
          <p:spPr>
            <a:xfrm>
              <a:off x="40798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7" name="Gleichschenkliges Dreieck 63"/>
            <p:cNvSpPr/>
            <p:nvPr/>
          </p:nvSpPr>
          <p:spPr>
            <a:xfrm>
              <a:off x="43707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8" name="Gleichschenkliges Dreieck 64"/>
            <p:cNvSpPr/>
            <p:nvPr/>
          </p:nvSpPr>
          <p:spPr>
            <a:xfrm>
              <a:off x="595224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9" name="Gleichschenkliges Dreieck 65"/>
            <p:cNvSpPr/>
            <p:nvPr/>
          </p:nvSpPr>
          <p:spPr>
            <a:xfrm>
              <a:off x="62398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0" name="Gleichschenkliges Dreieck 66"/>
            <p:cNvSpPr/>
            <p:nvPr/>
          </p:nvSpPr>
          <p:spPr>
            <a:xfrm>
              <a:off x="78055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1" name="Gleichschenkliges Dreieck 67"/>
            <p:cNvSpPr/>
            <p:nvPr/>
          </p:nvSpPr>
          <p:spPr>
            <a:xfrm>
              <a:off x="81118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2" name="Gleichschenkliges Dreieck 68"/>
            <p:cNvSpPr/>
            <p:nvPr/>
          </p:nvSpPr>
          <p:spPr>
            <a:xfrm>
              <a:off x="116409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552240" y="4478400"/>
            <a:ext cx="11160360" cy="1193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8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Mastertitel bearbeiten</a:t>
            </a:r>
            <a:endParaRPr lang="de-DE" sz="4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552240" y="5805360"/>
            <a:ext cx="11160360" cy="406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Untertitel bearbeiten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552240" y="6350760"/>
            <a:ext cx="11160360" cy="303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2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Datum | Autoren |Version </a:t>
            </a:r>
            <a:endParaRPr lang="de-DE" sz="12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grpSp>
        <p:nvGrpSpPr>
          <p:cNvPr id="96" name="Gruppieren 31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97" name="Gleichschenkliges Dreieck 32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8" name="Gleichschenkliges Dreieck 33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9" name="Gruppieren 34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00" name="Gleichschenkliges Dreieck 4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1" name="Gleichschenkliges Dreieck 4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2" name="Gruppieren 23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03" name="Gleichschenkliges Dreieck 24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4" name="Gleichschenkliges Dreieck 25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5" name="Gleichschenkliges Dreieck 26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6" name="Gleichschenkliges Dreieck 27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7" name="Gleichschenkliges Dreieck 28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8" name="Gleichschenkliges Dreieck 29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9" name="Gleichschenkliges Dreieck 30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0" name="Gleichschenkliges Dreieck 37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pic>
        <p:nvPicPr>
          <p:cNvPr id="111" name="Picture 2" descr="C:\Users\KochB\Desktop\lexware_PPT.png"/>
          <p:cNvPicPr/>
          <p:nvPr/>
        </p:nvPicPr>
        <p:blipFill>
          <a:blip r:embed="rId2"/>
          <a:stretch/>
        </p:blipFill>
        <p:spPr>
          <a:xfrm>
            <a:off x="9179640" y="548640"/>
            <a:ext cx="2461320" cy="83412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chlussfolie Version 1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9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70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71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72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73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74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75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76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77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78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79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80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81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82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83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84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85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86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87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88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89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90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91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92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93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194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95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96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197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98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99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200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01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02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03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04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05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06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07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208" name="PlaceHolder 1"/>
          <p:cNvSpPr>
            <a:spLocks noGrp="1"/>
          </p:cNvSpPr>
          <p:nvPr>
            <p:ph type="title"/>
          </p:nvPr>
        </p:nvSpPr>
        <p:spPr>
          <a:xfrm>
            <a:off x="552240" y="4730040"/>
            <a:ext cx="11089800" cy="98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60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Text durch Klicken bearbeiten</a:t>
            </a:r>
            <a:endParaRPr lang="de-DE" sz="6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09" name="PlaceHolder 2"/>
          <p:cNvSpPr>
            <a:spLocks noGrp="1"/>
          </p:cNvSpPr>
          <p:nvPr>
            <p:ph type="body"/>
          </p:nvPr>
        </p:nvSpPr>
        <p:spPr>
          <a:xfrm>
            <a:off x="4362480" y="5872680"/>
            <a:ext cx="3527640" cy="817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201"/>
              </a:spcBef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Kontakt Ansprechpartner</a:t>
            </a:r>
            <a:endParaRPr lang="de-DE" sz="10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210" name="PlaceHolder 3"/>
          <p:cNvSpPr>
            <a:spLocks noGrp="1"/>
          </p:cNvSpPr>
          <p:nvPr>
            <p:ph type="body"/>
          </p:nvPr>
        </p:nvSpPr>
        <p:spPr>
          <a:xfrm>
            <a:off x="552240" y="5872680"/>
            <a:ext cx="3527640" cy="817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201"/>
              </a:spcBef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Kontakt Ansprechpartner</a:t>
            </a:r>
            <a:endParaRPr lang="de-DE" sz="10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grpSp>
        <p:nvGrpSpPr>
          <p:cNvPr id="211" name="Gruppieren 36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212" name="Gleichschenkliges Dreieck 3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13" name="Gleichschenkliges Dreieck 3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14" name="Gleichschenkliges Dreieck 4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15" name="Gleichschenkliges Dreieck 4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16" name="Gleichschenkliges Dreieck 4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17" name="Gleichschenkliges Dreieck 4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18" name="Gleichschenkliges Dreieck 4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19" name="Gleichschenkliges Dreieck 69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pic>
        <p:nvPicPr>
          <p:cNvPr id="220" name="Picture 2" descr="C:\Users\KochB\Desktop\lexware_PPT.png"/>
          <p:cNvPicPr/>
          <p:nvPr/>
        </p:nvPicPr>
        <p:blipFill>
          <a:blip r:embed="rId2"/>
          <a:stretch/>
        </p:blipFill>
        <p:spPr>
          <a:xfrm>
            <a:off x="9179640" y="548640"/>
            <a:ext cx="2461320" cy="83412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chlussfolie Version 2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1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222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23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24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25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26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27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28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29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30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231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32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33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234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35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36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237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38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39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40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41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42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43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44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245" name="AutoShape 3"/>
          <p:cNvSpPr/>
          <p:nvPr/>
        </p:nvSpPr>
        <p:spPr>
          <a:xfrm>
            <a:off x="478440" y="320760"/>
            <a:ext cx="11266560" cy="55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246" name="Gruppieren 45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247" name="Gleichschenkliges Dreieck 46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48" name="Gleichschenkliges Dreieck 47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49" name="Gleichschenkliges Dreieck 48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50" name="Gleichschenkliges Dreieck 49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51" name="Gleichschenkliges Dreieck 50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52" name="Gleichschenkliges Dreieck 51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53" name="Gleichschenkliges Dreieck 52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54" name="Gleichschenkliges Dreieck 53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55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256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57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58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259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60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61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262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63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64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65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66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67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68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69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270" name="PlaceHolder 1"/>
          <p:cNvSpPr>
            <a:spLocks noGrp="1"/>
          </p:cNvSpPr>
          <p:nvPr>
            <p:ph type="title"/>
          </p:nvPr>
        </p:nvSpPr>
        <p:spPr>
          <a:xfrm>
            <a:off x="552240" y="5656320"/>
            <a:ext cx="11089800" cy="98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60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Text durch Klicken bearbeiten</a:t>
            </a:r>
            <a:endParaRPr lang="de-DE" sz="6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pic>
        <p:nvPicPr>
          <p:cNvPr id="271" name="Picture 2" descr="C:\Users\KochB\Desktop\lexware_PPT.png"/>
          <p:cNvPicPr/>
          <p:nvPr/>
        </p:nvPicPr>
        <p:blipFill>
          <a:blip r:embed="rId2"/>
          <a:stretch/>
        </p:blipFill>
        <p:spPr>
          <a:xfrm>
            <a:off x="9179640" y="548640"/>
            <a:ext cx="2461320" cy="83412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nhang Version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2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273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74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75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76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77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78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79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80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81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282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83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84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285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86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287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288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89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90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91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92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93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94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95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296" name="AutoShape 3"/>
          <p:cNvSpPr/>
          <p:nvPr/>
        </p:nvSpPr>
        <p:spPr>
          <a:xfrm>
            <a:off x="478440" y="320760"/>
            <a:ext cx="11266560" cy="55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297" name="Gruppieren 45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298" name="Gleichschenkliges Dreieck 46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299" name="Gleichschenkliges Dreieck 47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00" name="Gleichschenkliges Dreieck 48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01" name="Gleichschenkliges Dreieck 49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02" name="Gleichschenkliges Dreieck 50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03" name="Gleichschenkliges Dreieck 51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04" name="Gleichschenkliges Dreieck 52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05" name="Gleichschenkliges Dreieck 53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06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307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08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09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310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11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12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313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14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15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16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17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18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19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20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321" name="PlaceHolder 1"/>
          <p:cNvSpPr>
            <a:spLocks noGrp="1"/>
          </p:cNvSpPr>
          <p:nvPr>
            <p:ph type="title"/>
          </p:nvPr>
        </p:nvSpPr>
        <p:spPr>
          <a:xfrm>
            <a:off x="2244960" y="5013000"/>
            <a:ext cx="9394560" cy="1049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400" b="1" u="none" strike="noStrike">
                <a:solidFill>
                  <a:schemeClr val="dk1">
                    <a:lumMod val="65000"/>
                    <a:lumOff val="35000"/>
                  </a:schemeClr>
                </a:solidFill>
                <a:effectLst/>
                <a:uFillTx/>
                <a:latin typeface="Calibri"/>
              </a:rPr>
              <a:t>Anhang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22" name="PlaceHolder 2"/>
          <p:cNvSpPr>
            <a:spLocks noGrp="1"/>
          </p:cNvSpPr>
          <p:nvPr>
            <p:ph type="body"/>
          </p:nvPr>
        </p:nvSpPr>
        <p:spPr>
          <a:xfrm>
            <a:off x="2244960" y="6195960"/>
            <a:ext cx="9394560" cy="387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>
                    <a:lumMod val="65000"/>
                    <a:lumOff val="35000"/>
                  </a:schemeClr>
                </a:solidFill>
                <a:effectLst/>
                <a:uFillTx/>
                <a:latin typeface="Calibri"/>
              </a:rPr>
              <a:t>Titel Anhang bearbeiten</a:t>
            </a:r>
            <a:endParaRPr lang="de-DE" sz="20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323" name="Freeform 104"/>
          <p:cNvSpPr/>
          <p:nvPr/>
        </p:nvSpPr>
        <p:spPr>
          <a:xfrm rot="20701200">
            <a:off x="497160" y="5092560"/>
            <a:ext cx="1590840" cy="1417320"/>
          </a:xfrm>
          <a:custGeom>
            <a:avLst/>
            <a:gdLst>
              <a:gd name="textAreaLeft" fmla="*/ 0 w 1590840"/>
              <a:gd name="textAreaRight" fmla="*/ 1591200 w 1590840"/>
              <a:gd name="textAreaTop" fmla="*/ 0 h 1417320"/>
              <a:gd name="textAreaBottom" fmla="*/ 1417680 h 1417320"/>
              <a:gd name="GluePoint1X" fmla="*/ 340560 w 200"/>
              <a:gd name="GluePoint1Y" fmla="*/ 120736 h 179"/>
              <a:gd name="GluePoint2X" fmla="*/ 167812 w 200"/>
              <a:gd name="GluePoint2Y" fmla="*/ 293217 h 179"/>
              <a:gd name="GluePoint3X" fmla="*/ 145602 w 200"/>
              <a:gd name="GluePoint3Y" fmla="*/ 293217 h 179"/>
              <a:gd name="GluePoint4X" fmla="*/ 145602 w 200"/>
              <a:gd name="GluePoint4Y" fmla="*/ 273505 h 179"/>
              <a:gd name="GluePoint5X" fmla="*/ 347963 w 200"/>
              <a:gd name="GluePoint5Y" fmla="*/ 68992 h 179"/>
              <a:gd name="GluePoint6X" fmla="*/ 380045 w 200"/>
              <a:gd name="GluePoint6Y" fmla="*/ 68992 h 179"/>
              <a:gd name="GluePoint7X" fmla="*/ 424466 w 200"/>
              <a:gd name="GluePoint7Y" fmla="*/ 115808 h 179"/>
              <a:gd name="GluePoint8X" fmla="*/ 424466 w 200"/>
              <a:gd name="GluePoint8Y" fmla="*/ 145376 h 179"/>
              <a:gd name="GluePoint9X" fmla="*/ 222104 w 200"/>
              <a:gd name="GluePoint9Y" fmla="*/ 349889 h 179"/>
              <a:gd name="GluePoint10X" fmla="*/ 91310 w 200"/>
              <a:gd name="GluePoint10Y" fmla="*/ 349889 h 179"/>
              <a:gd name="GluePoint11X" fmla="*/ 91310 w 200"/>
              <a:gd name="GluePoint11Y" fmla="*/ 216832 h 179"/>
              <a:gd name="GluePoint12X" fmla="*/ 264057 w 200"/>
              <a:gd name="GluePoint12Y" fmla="*/ 44352 h 179"/>
              <a:gd name="GluePoint13X" fmla="*/ 264057 w 200"/>
              <a:gd name="GluePoint13Y" fmla="*/ 9856 h 179"/>
              <a:gd name="GluePoint14X" fmla="*/ 229508 w 200"/>
              <a:gd name="GluePoint14Y" fmla="*/ 9856 h 179"/>
              <a:gd name="GluePoint15X" fmla="*/ 56760 w 200"/>
              <a:gd name="GluePoint15Y" fmla="*/ 182336 h 179"/>
              <a:gd name="GluePoint16X" fmla="*/ 56760 w 200"/>
              <a:gd name="GluePoint16Y" fmla="*/ 384385 h 179"/>
              <a:gd name="GluePoint17X" fmla="*/ 256654 w 200"/>
              <a:gd name="GluePoint17Y" fmla="*/ 384385 h 179"/>
              <a:gd name="GluePoint18X" fmla="*/ 473822 w 200"/>
              <a:gd name="GluePoint18Y" fmla="*/ 165088 h 179"/>
              <a:gd name="GluePoint19X" fmla="*/ 473822 w 200"/>
              <a:gd name="GluePoint19Y" fmla="*/ 96096 h 179"/>
              <a:gd name="GluePoint20X" fmla="*/ 397320 w 200"/>
              <a:gd name="GluePoint20Y" fmla="*/ 19712 h 179"/>
              <a:gd name="GluePoint21X" fmla="*/ 328221 w 200"/>
              <a:gd name="GluePoint21Y" fmla="*/ 19712 h 179"/>
              <a:gd name="GluePoint22X" fmla="*/ 111052 w 200"/>
              <a:gd name="GluePoint22Y" fmla="*/ 239009 h 179"/>
              <a:gd name="GluePoint23X" fmla="*/ 111052 w 200"/>
              <a:gd name="GluePoint23Y" fmla="*/ 330177 h 179"/>
              <a:gd name="GluePoint24X" fmla="*/ 202362 w 200"/>
              <a:gd name="GluePoint24Y" fmla="*/ 330177 h 179"/>
              <a:gd name="GluePoint25X" fmla="*/ 375109 w 200"/>
              <a:gd name="GluePoint25Y" fmla="*/ 155232 h 179"/>
              <a:gd name="GluePoint26X" fmla="*/ 375109 w 200"/>
              <a:gd name="GluePoint26Y" fmla="*/ 120736 h 179"/>
              <a:gd name="GluePoint27X" fmla="*/ 340560 w 200"/>
              <a:gd name="GluePoint27Y" fmla="*/ 120736 h 179"/>
            </a:gdLst>
            <a:ahLst/>
            <a:cxnLst>
              <a:cxn ang="0">
                <a:pos x="GluePoint1X" y="GluePoint1Y"/>
              </a:cxn>
              <a:cxn ang="0">
                <a:pos x="GluePoint2X" y="GluePoint2Y"/>
              </a:cxn>
              <a:cxn ang="0">
                <a:pos x="GluePoint3X" y="GluePoint3Y"/>
              </a:cxn>
              <a:cxn ang="0">
                <a:pos x="GluePoint4X" y="GluePoint4Y"/>
              </a:cxn>
              <a:cxn ang="0">
                <a:pos x="GluePoint5X" y="GluePoint5Y"/>
              </a:cxn>
              <a:cxn ang="0">
                <a:pos x="GluePoint6X" y="GluePoint6Y"/>
              </a:cxn>
              <a:cxn ang="0">
                <a:pos x="GluePoint7X" y="GluePoint7Y"/>
              </a:cxn>
              <a:cxn ang="0">
                <a:pos x="GluePoint8X" y="GluePoint8Y"/>
              </a:cxn>
              <a:cxn ang="0">
                <a:pos x="GluePoint9X" y="GluePoint9Y"/>
              </a:cxn>
              <a:cxn ang="0">
                <a:pos x="GluePoint10X" y="GluePoint10Y"/>
              </a:cxn>
              <a:cxn ang="0">
                <a:pos x="GluePoint11X" y="GluePoint11Y"/>
              </a:cxn>
              <a:cxn ang="0">
                <a:pos x="GluePoint12X" y="GluePoint12Y"/>
              </a:cxn>
              <a:cxn ang="0">
                <a:pos x="GluePoint13X" y="GluePoint13Y"/>
              </a:cxn>
              <a:cxn ang="0">
                <a:pos x="GluePoint14X" y="GluePoint14Y"/>
              </a:cxn>
              <a:cxn ang="0">
                <a:pos x="GluePoint15X" y="GluePoint15Y"/>
              </a:cxn>
              <a:cxn ang="0">
                <a:pos x="GluePoint16X" y="GluePoint16Y"/>
              </a:cxn>
              <a:cxn ang="0">
                <a:pos x="GluePoint17X" y="GluePoint17Y"/>
              </a:cxn>
              <a:cxn ang="0">
                <a:pos x="GluePoint18X" y="GluePoint18Y"/>
              </a:cxn>
              <a:cxn ang="0">
                <a:pos x="GluePoint19X" y="GluePoint19Y"/>
              </a:cxn>
              <a:cxn ang="0">
                <a:pos x="GluePoint20X" y="GluePoint20Y"/>
              </a:cxn>
              <a:cxn ang="0">
                <a:pos x="GluePoint21X" y="GluePoint21Y"/>
              </a:cxn>
              <a:cxn ang="0">
                <a:pos x="GluePoint22X" y="GluePoint22Y"/>
              </a:cxn>
              <a:cxn ang="0">
                <a:pos x="GluePoint23X" y="GluePoint23Y"/>
              </a:cxn>
              <a:cxn ang="0">
                <a:pos x="GluePoint24X" y="GluePoint24Y"/>
              </a:cxn>
              <a:cxn ang="0">
                <a:pos x="GluePoint25X" y="GluePoint25Y"/>
              </a:cxn>
              <a:cxn ang="0">
                <a:pos x="GluePoint26X" y="GluePoint26Y"/>
              </a:cxn>
              <a:cxn ang="0">
                <a:pos x="GluePoint27X" y="GluePoint27Y"/>
              </a:cxn>
            </a:cxnLst>
            <a:rect l="textAreaLeft" t="textAreaTop" r="textAreaRight" b="textAreaBottom"/>
            <a:pathLst>
              <a:path w="200" h="179">
                <a:moveTo>
                  <a:pt x="138" y="49"/>
                </a:moveTo>
                <a:cubicBezTo>
                  <a:pt x="68" y="119"/>
                  <a:pt x="68" y="119"/>
                  <a:pt x="68" y="119"/>
                </a:cubicBezTo>
                <a:cubicBezTo>
                  <a:pt x="65" y="122"/>
                  <a:pt x="62" y="122"/>
                  <a:pt x="59" y="119"/>
                </a:cubicBezTo>
                <a:cubicBezTo>
                  <a:pt x="57" y="117"/>
                  <a:pt x="57" y="113"/>
                  <a:pt x="59" y="111"/>
                </a:cubicBezTo>
                <a:cubicBezTo>
                  <a:pt x="141" y="28"/>
                  <a:pt x="141" y="28"/>
                  <a:pt x="141" y="28"/>
                </a:cubicBezTo>
                <a:cubicBezTo>
                  <a:pt x="145" y="25"/>
                  <a:pt x="150" y="25"/>
                  <a:pt x="154" y="28"/>
                </a:cubicBezTo>
                <a:cubicBezTo>
                  <a:pt x="172" y="47"/>
                  <a:pt x="172" y="47"/>
                  <a:pt x="172" y="47"/>
                </a:cubicBezTo>
                <a:cubicBezTo>
                  <a:pt x="175" y="50"/>
                  <a:pt x="175" y="56"/>
                  <a:pt x="172" y="59"/>
                </a:cubicBezTo>
                <a:cubicBezTo>
                  <a:pt x="90" y="142"/>
                  <a:pt x="90" y="142"/>
                  <a:pt x="90" y="142"/>
                </a:cubicBezTo>
                <a:cubicBezTo>
                  <a:pt x="75" y="157"/>
                  <a:pt x="52" y="157"/>
                  <a:pt x="37" y="142"/>
                </a:cubicBezTo>
                <a:cubicBezTo>
                  <a:pt x="22" y="127"/>
                  <a:pt x="22" y="103"/>
                  <a:pt x="37" y="8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11" y="14"/>
                  <a:pt x="111" y="8"/>
                  <a:pt x="107" y="4"/>
                </a:cubicBezTo>
                <a:cubicBezTo>
                  <a:pt x="103" y="0"/>
                  <a:pt x="97" y="0"/>
                  <a:pt x="93" y="4"/>
                </a:cubicBezTo>
                <a:cubicBezTo>
                  <a:pt x="23" y="74"/>
                  <a:pt x="23" y="74"/>
                  <a:pt x="23" y="74"/>
                </a:cubicBezTo>
                <a:cubicBezTo>
                  <a:pt x="0" y="97"/>
                  <a:pt x="0" y="134"/>
                  <a:pt x="23" y="156"/>
                </a:cubicBezTo>
                <a:cubicBezTo>
                  <a:pt x="45" y="179"/>
                  <a:pt x="82" y="179"/>
                  <a:pt x="104" y="156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200" y="60"/>
                  <a:pt x="200" y="47"/>
                  <a:pt x="192" y="39"/>
                </a:cubicBezTo>
                <a:cubicBezTo>
                  <a:pt x="161" y="8"/>
                  <a:pt x="161" y="8"/>
                  <a:pt x="161" y="8"/>
                </a:cubicBezTo>
                <a:cubicBezTo>
                  <a:pt x="154" y="0"/>
                  <a:pt x="141" y="0"/>
                  <a:pt x="133" y="8"/>
                </a:cubicBezTo>
                <a:cubicBezTo>
                  <a:pt x="45" y="97"/>
                  <a:pt x="45" y="97"/>
                  <a:pt x="45" y="97"/>
                </a:cubicBezTo>
                <a:cubicBezTo>
                  <a:pt x="35" y="107"/>
                  <a:pt x="35" y="123"/>
                  <a:pt x="45" y="134"/>
                </a:cubicBezTo>
                <a:cubicBezTo>
                  <a:pt x="55" y="144"/>
                  <a:pt x="72" y="144"/>
                  <a:pt x="82" y="134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5" y="59"/>
                  <a:pt x="155" y="53"/>
                  <a:pt x="152" y="49"/>
                </a:cubicBezTo>
                <a:cubicBezTo>
                  <a:pt x="148" y="45"/>
                  <a:pt x="141" y="45"/>
                  <a:pt x="138" y="49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rgbClr val="E2001A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Kapitelfolie Version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7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478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79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80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81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82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83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84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85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486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487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88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489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490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91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492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493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94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95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96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97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98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99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00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501" name="AutoShape 3"/>
          <p:cNvSpPr/>
          <p:nvPr/>
        </p:nvSpPr>
        <p:spPr>
          <a:xfrm>
            <a:off x="478440" y="320760"/>
            <a:ext cx="11266560" cy="55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502" name="Gruppieren 45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503" name="Gleichschenkliges Dreieck 46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04" name="Gleichschenkliges Dreieck 47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05" name="Gleichschenkliges Dreieck 48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06" name="Gleichschenkliges Dreieck 49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07" name="Gleichschenkliges Dreieck 50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08" name="Gleichschenkliges Dreieck 51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09" name="Gleichschenkliges Dreieck 52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10" name="Gleichschenkliges Dreieck 53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11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512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13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14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515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16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17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518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19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20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21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22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23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24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25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526" name="Rechteck 38"/>
          <p:cNvSpPr/>
          <p:nvPr/>
        </p:nvSpPr>
        <p:spPr>
          <a:xfrm>
            <a:off x="2017080" y="4887360"/>
            <a:ext cx="10174680" cy="17668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de-DE" sz="4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527" name="PlaceHolder 1"/>
          <p:cNvSpPr>
            <a:spLocks noGrp="1"/>
          </p:cNvSpPr>
          <p:nvPr>
            <p:ph type="body"/>
          </p:nvPr>
        </p:nvSpPr>
        <p:spPr>
          <a:xfrm>
            <a:off x="552240" y="4887360"/>
            <a:ext cx="1464120" cy="176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96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96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528" name="PlaceHolder 2"/>
          <p:cNvSpPr>
            <a:spLocks noGrp="1"/>
          </p:cNvSpPr>
          <p:nvPr>
            <p:ph type="title"/>
          </p:nvPr>
        </p:nvSpPr>
        <p:spPr>
          <a:xfrm>
            <a:off x="2244960" y="5013000"/>
            <a:ext cx="9500040" cy="1049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4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Kapitel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29" name="PlaceHolder 3"/>
          <p:cNvSpPr>
            <a:spLocks noGrp="1"/>
          </p:cNvSpPr>
          <p:nvPr>
            <p:ph type="body"/>
          </p:nvPr>
        </p:nvSpPr>
        <p:spPr>
          <a:xfrm>
            <a:off x="2244960" y="6195960"/>
            <a:ext cx="9500040" cy="387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Unterkapitel bearbeiten</a:t>
            </a:r>
            <a:endParaRPr lang="de-DE" sz="20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Kapitelfolie Version 2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0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531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32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33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34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35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36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37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38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39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540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41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42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543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44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45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546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47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48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49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50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51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52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53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554" name="AutoShape 3"/>
          <p:cNvSpPr/>
          <p:nvPr/>
        </p:nvSpPr>
        <p:spPr>
          <a:xfrm>
            <a:off x="478440" y="320760"/>
            <a:ext cx="11266560" cy="55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555" name="Gruppieren 45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556" name="Gleichschenkliges Dreieck 46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57" name="Gleichschenkliges Dreieck 47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58" name="Gleichschenkliges Dreieck 48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59" name="Gleichschenkliges Dreieck 49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60" name="Gleichschenkliges Dreieck 50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61" name="Gleichschenkliges Dreieck 51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62" name="Gleichschenkliges Dreieck 52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63" name="Gleichschenkliges Dreieck 53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64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565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66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67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568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69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70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571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72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73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74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75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76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77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78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579" name="PlaceHolder 1"/>
          <p:cNvSpPr>
            <a:spLocks noGrp="1"/>
          </p:cNvSpPr>
          <p:nvPr>
            <p:ph type="body"/>
          </p:nvPr>
        </p:nvSpPr>
        <p:spPr>
          <a:xfrm>
            <a:off x="552240" y="4887360"/>
            <a:ext cx="1464120" cy="1761840"/>
          </a:xfrm>
          <a:prstGeom prst="rect">
            <a:avLst/>
          </a:prstGeom>
          <a:solidFill>
            <a:schemeClr val="lt1"/>
          </a:soli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96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96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580" name="Rechteck 33"/>
          <p:cNvSpPr/>
          <p:nvPr/>
        </p:nvSpPr>
        <p:spPr>
          <a:xfrm>
            <a:off x="2017080" y="4887360"/>
            <a:ext cx="9622440" cy="17668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de-DE" sz="4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581" name="PlaceHolder 2"/>
          <p:cNvSpPr>
            <a:spLocks noGrp="1"/>
          </p:cNvSpPr>
          <p:nvPr>
            <p:ph type="title"/>
          </p:nvPr>
        </p:nvSpPr>
        <p:spPr>
          <a:xfrm>
            <a:off x="2244960" y="5013000"/>
            <a:ext cx="9177840" cy="1049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4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Kapitel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82" name="PlaceHolder 3"/>
          <p:cNvSpPr>
            <a:spLocks noGrp="1"/>
          </p:cNvSpPr>
          <p:nvPr>
            <p:ph type="body"/>
          </p:nvPr>
        </p:nvSpPr>
        <p:spPr>
          <a:xfrm>
            <a:off x="2244960" y="6195960"/>
            <a:ext cx="9177840" cy="387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Unterkapitel bearbeiten</a:t>
            </a:r>
            <a:endParaRPr lang="de-DE" sz="20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Ganzseitiges Bild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13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4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5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6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7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8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9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0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1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22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3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4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25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6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7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28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9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0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1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2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3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4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5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36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12191760" cy="6467760"/>
          </a:xfrm>
          <a:prstGeom prst="rect">
            <a:avLst/>
          </a:prstGeom>
          <a:blipFill rotWithShape="0">
            <a:blip r:embed="rId2"/>
            <a:tile tx="0" ty="0" sx="59990" sy="59996" algn="ctr"/>
          </a:blipFill>
          <a:ln w="0">
            <a:noFill/>
          </a:ln>
        </p:spPr>
        <p:txBody>
          <a:bodyPr lIns="90000" tIns="2376000" rIns="90000" bIns="45000" anchor="t">
            <a:noAutofit/>
          </a:bodyPr>
          <a:lstStyle/>
          <a:p>
            <a:pPr indent="0" algn="ctr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1200" b="0" u="none" strike="noStrike"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Calibri"/>
              </a:rPr>
              <a:t>Klicken Sie auf das Icon,</a:t>
            </a:r>
            <a:br>
              <a:rPr sz="1200"/>
            </a:br>
            <a:r>
              <a:rPr lang="de-DE" sz="1200" b="0" u="none" strike="noStrike"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Calibri"/>
              </a:rPr>
              <a:t>um ein Bild hinzuzufügen.</a:t>
            </a:r>
            <a:endParaRPr lang="de-DE" sz="12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body"/>
          </p:nvPr>
        </p:nvSpPr>
        <p:spPr>
          <a:xfrm>
            <a:off x="552240" y="6093360"/>
            <a:ext cx="110840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Quellennachweis / Fußnote / Bildunterschrift</a:t>
            </a:r>
          </a:p>
        </p:txBody>
      </p:sp>
      <p:sp>
        <p:nvSpPr>
          <p:cNvPr id="138" name="PlaceHolder 3"/>
          <p:cNvSpPr>
            <a:spLocks noGrp="1"/>
          </p:cNvSpPr>
          <p:nvPr>
            <p:ph type="dt" idx="34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</a:p>
        </p:txBody>
      </p:sp>
      <p:sp>
        <p:nvSpPr>
          <p:cNvPr id="139" name="PlaceHolder 4"/>
          <p:cNvSpPr>
            <a:spLocks noGrp="1"/>
          </p:cNvSpPr>
          <p:nvPr>
            <p:ph type="ftr" idx="35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0" name="PlaceHolder 5"/>
          <p:cNvSpPr>
            <a:spLocks noGrp="1"/>
          </p:cNvSpPr>
          <p:nvPr>
            <p:ph type="sldNum" idx="36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43BF9031-EB80-4CDA-9636-AB3FBF284ABB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tandard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42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3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4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5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6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7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8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9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50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51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52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53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54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55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56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57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58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59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60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61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62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63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64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552960" y="338400"/>
            <a:ext cx="1108332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2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Titelmasterformat durch Klicken bearbeiten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 type="dt" idx="37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</a:p>
        </p:txBody>
      </p:sp>
      <p:sp>
        <p:nvSpPr>
          <p:cNvPr id="167" name="PlaceHolder 3"/>
          <p:cNvSpPr>
            <a:spLocks noGrp="1"/>
          </p:cNvSpPr>
          <p:nvPr>
            <p:ph type="ftr" idx="38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68" name="PlaceHolder 4"/>
          <p:cNvSpPr>
            <a:spLocks noGrp="1"/>
          </p:cNvSpPr>
          <p:nvPr>
            <p:ph type="sldNum" idx="39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1CD1EDCD-C98D-4A71-9097-C07A0D03DEA7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el und Inhal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4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325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26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27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28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29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30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31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32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33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334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35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36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337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38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39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340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41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42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43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44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45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46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47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348" name="PlaceHolder 1"/>
          <p:cNvSpPr>
            <a:spLocks noGrp="1"/>
          </p:cNvSpPr>
          <p:nvPr>
            <p:ph type="title"/>
          </p:nvPr>
        </p:nvSpPr>
        <p:spPr>
          <a:xfrm>
            <a:off x="552960" y="338400"/>
            <a:ext cx="1108332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2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Mastertitelformat bearbeiten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49" name="PlaceHolder 2"/>
          <p:cNvSpPr>
            <a:spLocks noGrp="1"/>
          </p:cNvSpPr>
          <p:nvPr>
            <p:ph type="body"/>
          </p:nvPr>
        </p:nvSpPr>
        <p:spPr>
          <a:xfrm>
            <a:off x="552240" y="1342440"/>
            <a:ext cx="11086920" cy="4894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Mastertextformat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350" name="PlaceHolder 3"/>
          <p:cNvSpPr>
            <a:spLocks noGrp="1"/>
          </p:cNvSpPr>
          <p:nvPr>
            <p:ph type="dt" idx="40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51" name="PlaceHolder 4"/>
          <p:cNvSpPr>
            <a:spLocks noGrp="1"/>
          </p:cNvSpPr>
          <p:nvPr>
            <p:ph type="ftr" idx="41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algn="ctr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&lt;Fußzeile&gt;</a:t>
            </a:r>
          </a:p>
        </p:txBody>
      </p:sp>
      <p:sp>
        <p:nvSpPr>
          <p:cNvPr id="352" name="PlaceHolder 5"/>
          <p:cNvSpPr>
            <a:spLocks noGrp="1"/>
          </p:cNvSpPr>
          <p:nvPr>
            <p:ph type="sldNum" idx="42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fld id="{3A9848E5-B636-4917-9D19-78C96330744C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eranstal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3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354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55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56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57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58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59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60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61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62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363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64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65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366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67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68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369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70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71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72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73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74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75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76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377" name="PlaceHolder 1"/>
          <p:cNvSpPr>
            <a:spLocks noGrp="1"/>
          </p:cNvSpPr>
          <p:nvPr>
            <p:ph type="title"/>
          </p:nvPr>
        </p:nvSpPr>
        <p:spPr>
          <a:xfrm>
            <a:off x="552960" y="338400"/>
            <a:ext cx="1108332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2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Mastertitelformat bearbeiten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378" name="PlaceHolder 2"/>
          <p:cNvSpPr>
            <a:spLocks noGrp="1"/>
          </p:cNvSpPr>
          <p:nvPr>
            <p:ph type="body"/>
          </p:nvPr>
        </p:nvSpPr>
        <p:spPr>
          <a:xfrm>
            <a:off x="4656600" y="1677600"/>
            <a:ext cx="7137000" cy="4498920"/>
          </a:xfrm>
          <a:prstGeom prst="rect">
            <a:avLst/>
          </a:prstGeom>
          <a:noFill/>
          <a:ln w="0">
            <a:noFill/>
          </a:ln>
        </p:spPr>
        <p:txBody>
          <a:bodyPr lIns="0" tIns="0" rIns="9000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Mastertextformat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379" name="PlaceHolder 3"/>
          <p:cNvSpPr>
            <a:spLocks noGrp="1"/>
          </p:cNvSpPr>
          <p:nvPr>
            <p:ph type="dt" idx="43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80" name="PlaceHolder 4"/>
          <p:cNvSpPr>
            <a:spLocks noGrp="1"/>
          </p:cNvSpPr>
          <p:nvPr>
            <p:ph type="ftr" idx="44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81" name="PlaceHolder 5"/>
          <p:cNvSpPr>
            <a:spLocks noGrp="1"/>
          </p:cNvSpPr>
          <p:nvPr>
            <p:ph type="body"/>
          </p:nvPr>
        </p:nvSpPr>
        <p:spPr>
          <a:xfrm>
            <a:off x="1573560" y="2922480"/>
            <a:ext cx="2651760" cy="184896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marL="1800" indent="0" algn="ctr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Logo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genda 1 Spalt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2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383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84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85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86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87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88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89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90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91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392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93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94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395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96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397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398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399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00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01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02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03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04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05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406" name="PlaceHolder 1"/>
          <p:cNvSpPr>
            <a:spLocks noGrp="1"/>
          </p:cNvSpPr>
          <p:nvPr>
            <p:ph type="title"/>
          </p:nvPr>
        </p:nvSpPr>
        <p:spPr>
          <a:xfrm>
            <a:off x="0" y="1418760"/>
            <a:ext cx="4079880" cy="84492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0" tIns="0" rIns="108000" bIns="0" anchor="ctr">
            <a:noAutofit/>
          </a:bodyPr>
          <a:lstStyle/>
          <a:p>
            <a:pPr indent="0" algn="r" defTabSz="914040">
              <a:lnSpc>
                <a:spcPct val="89000"/>
              </a:lnSpc>
              <a:buNone/>
            </a:pPr>
            <a:r>
              <a:rPr lang="de-DE" sz="36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Agenda bearbeiten</a:t>
            </a:r>
            <a:endParaRPr lang="de-DE" sz="3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07" name="PlaceHolder 2"/>
          <p:cNvSpPr>
            <a:spLocks noGrp="1"/>
          </p:cNvSpPr>
          <p:nvPr>
            <p:ph type="ftr" idx="45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08" name="PlaceHolder 3"/>
          <p:cNvSpPr>
            <a:spLocks noGrp="1"/>
          </p:cNvSpPr>
          <p:nvPr>
            <p:ph type="sldNum" idx="46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378230E5-5271-4E9F-ABF0-4C681A917AD2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09" name="PlaceHolder 4"/>
          <p:cNvSpPr>
            <a:spLocks noGrp="1"/>
          </p:cNvSpPr>
          <p:nvPr>
            <p:ph type="dt" idx="47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</a:p>
        </p:txBody>
      </p:sp>
      <p:sp>
        <p:nvSpPr>
          <p:cNvPr id="410" name="PlaceHolder 5"/>
          <p:cNvSpPr>
            <a:spLocks noGrp="1"/>
          </p:cNvSpPr>
          <p:nvPr>
            <p:ph type="body"/>
          </p:nvPr>
        </p:nvSpPr>
        <p:spPr>
          <a:xfrm>
            <a:off x="5420520" y="14187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11" name="PlaceHolder 6"/>
          <p:cNvSpPr>
            <a:spLocks noGrp="1"/>
          </p:cNvSpPr>
          <p:nvPr>
            <p:ph type="body"/>
          </p:nvPr>
        </p:nvSpPr>
        <p:spPr>
          <a:xfrm>
            <a:off x="5420520" y="20613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12" name="PlaceHolder 7"/>
          <p:cNvSpPr>
            <a:spLocks noGrp="1"/>
          </p:cNvSpPr>
          <p:nvPr>
            <p:ph type="body"/>
          </p:nvPr>
        </p:nvSpPr>
        <p:spPr>
          <a:xfrm>
            <a:off x="5420520" y="270360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13" name="PlaceHolder 8"/>
          <p:cNvSpPr>
            <a:spLocks noGrp="1"/>
          </p:cNvSpPr>
          <p:nvPr>
            <p:ph type="body"/>
          </p:nvPr>
        </p:nvSpPr>
        <p:spPr>
          <a:xfrm>
            <a:off x="5420520" y="334584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14" name="PlaceHolder 9"/>
          <p:cNvSpPr>
            <a:spLocks noGrp="1"/>
          </p:cNvSpPr>
          <p:nvPr>
            <p:ph type="body"/>
          </p:nvPr>
        </p:nvSpPr>
        <p:spPr>
          <a:xfrm>
            <a:off x="5420520" y="398808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15" name="PlaceHolder 10"/>
          <p:cNvSpPr>
            <a:spLocks noGrp="1"/>
          </p:cNvSpPr>
          <p:nvPr>
            <p:ph type="body"/>
          </p:nvPr>
        </p:nvSpPr>
        <p:spPr>
          <a:xfrm>
            <a:off x="5420520" y="463032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16" name="PlaceHolder 11"/>
          <p:cNvSpPr>
            <a:spLocks noGrp="1"/>
          </p:cNvSpPr>
          <p:nvPr>
            <p:ph type="body"/>
          </p:nvPr>
        </p:nvSpPr>
        <p:spPr>
          <a:xfrm>
            <a:off x="5420520" y="527508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17" name="PlaceHolder 12"/>
          <p:cNvSpPr>
            <a:spLocks noGrp="1"/>
          </p:cNvSpPr>
          <p:nvPr>
            <p:ph type="body"/>
          </p:nvPr>
        </p:nvSpPr>
        <p:spPr>
          <a:xfrm>
            <a:off x="6240600" y="141876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18" name="PlaceHolder 13"/>
          <p:cNvSpPr>
            <a:spLocks noGrp="1"/>
          </p:cNvSpPr>
          <p:nvPr>
            <p:ph type="body"/>
          </p:nvPr>
        </p:nvSpPr>
        <p:spPr>
          <a:xfrm>
            <a:off x="6240600" y="591516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Anhang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Anhang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19" name="PlaceHolder 14"/>
          <p:cNvSpPr>
            <a:spLocks noGrp="1"/>
          </p:cNvSpPr>
          <p:nvPr>
            <p:ph type="body"/>
          </p:nvPr>
        </p:nvSpPr>
        <p:spPr>
          <a:xfrm>
            <a:off x="6240600" y="527508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20" name="PlaceHolder 15"/>
          <p:cNvSpPr>
            <a:spLocks noGrp="1"/>
          </p:cNvSpPr>
          <p:nvPr>
            <p:ph type="body"/>
          </p:nvPr>
        </p:nvSpPr>
        <p:spPr>
          <a:xfrm>
            <a:off x="6240600" y="463032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21" name="PlaceHolder 16"/>
          <p:cNvSpPr>
            <a:spLocks noGrp="1"/>
          </p:cNvSpPr>
          <p:nvPr>
            <p:ph type="body"/>
          </p:nvPr>
        </p:nvSpPr>
        <p:spPr>
          <a:xfrm>
            <a:off x="6240600" y="398808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22" name="PlaceHolder 17"/>
          <p:cNvSpPr>
            <a:spLocks noGrp="1"/>
          </p:cNvSpPr>
          <p:nvPr>
            <p:ph type="body"/>
          </p:nvPr>
        </p:nvSpPr>
        <p:spPr>
          <a:xfrm>
            <a:off x="6240600" y="334584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23" name="PlaceHolder 18"/>
          <p:cNvSpPr>
            <a:spLocks noGrp="1"/>
          </p:cNvSpPr>
          <p:nvPr>
            <p:ph type="body"/>
          </p:nvPr>
        </p:nvSpPr>
        <p:spPr>
          <a:xfrm>
            <a:off x="6240600" y="270360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24" name="PlaceHolder 19"/>
          <p:cNvSpPr>
            <a:spLocks noGrp="1"/>
          </p:cNvSpPr>
          <p:nvPr>
            <p:ph type="body"/>
          </p:nvPr>
        </p:nvSpPr>
        <p:spPr>
          <a:xfrm>
            <a:off x="6240600" y="206136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genda 2 Spalte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5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426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27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28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29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30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31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32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33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434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435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36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437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438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39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440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441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42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43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44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45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46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47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448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449" name="PlaceHolder 1"/>
          <p:cNvSpPr>
            <a:spLocks noGrp="1"/>
          </p:cNvSpPr>
          <p:nvPr>
            <p:ph type="title"/>
          </p:nvPr>
        </p:nvSpPr>
        <p:spPr>
          <a:xfrm>
            <a:off x="0" y="1412640"/>
            <a:ext cx="3557520" cy="84492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0" tIns="0" rIns="108000" bIns="0" anchor="ctr">
            <a:noAutofit/>
          </a:bodyPr>
          <a:lstStyle/>
          <a:p>
            <a:pPr indent="0" algn="r" defTabSz="914040">
              <a:lnSpc>
                <a:spcPct val="89000"/>
              </a:lnSpc>
              <a:buNone/>
            </a:pPr>
            <a:r>
              <a:rPr lang="de-DE" sz="36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Agenda bearbeiten</a:t>
            </a:r>
            <a:endParaRPr lang="de-DE" sz="3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50" name="PlaceHolder 2"/>
          <p:cNvSpPr>
            <a:spLocks noGrp="1"/>
          </p:cNvSpPr>
          <p:nvPr>
            <p:ph type="ftr" idx="48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51" name="PlaceHolder 3"/>
          <p:cNvSpPr>
            <a:spLocks noGrp="1"/>
          </p:cNvSpPr>
          <p:nvPr>
            <p:ph type="sldNum" idx="49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9248863F-2DC4-495D-951B-331D992FA136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52" name="PlaceHolder 4"/>
          <p:cNvSpPr>
            <a:spLocks noGrp="1"/>
          </p:cNvSpPr>
          <p:nvPr>
            <p:ph type="dt" idx="50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</a:p>
        </p:txBody>
      </p:sp>
      <p:sp>
        <p:nvSpPr>
          <p:cNvPr id="453" name="PlaceHolder 5"/>
          <p:cNvSpPr>
            <a:spLocks noGrp="1"/>
          </p:cNvSpPr>
          <p:nvPr>
            <p:ph type="body"/>
          </p:nvPr>
        </p:nvSpPr>
        <p:spPr>
          <a:xfrm>
            <a:off x="3864240" y="15789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54" name="PlaceHolder 6"/>
          <p:cNvSpPr>
            <a:spLocks noGrp="1"/>
          </p:cNvSpPr>
          <p:nvPr>
            <p:ph type="body"/>
          </p:nvPr>
        </p:nvSpPr>
        <p:spPr>
          <a:xfrm>
            <a:off x="3864240" y="241092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55" name="PlaceHolder 7"/>
          <p:cNvSpPr>
            <a:spLocks noGrp="1"/>
          </p:cNvSpPr>
          <p:nvPr>
            <p:ph type="body"/>
          </p:nvPr>
        </p:nvSpPr>
        <p:spPr>
          <a:xfrm>
            <a:off x="3864240" y="324288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56" name="PlaceHolder 8"/>
          <p:cNvSpPr>
            <a:spLocks noGrp="1"/>
          </p:cNvSpPr>
          <p:nvPr>
            <p:ph type="body"/>
          </p:nvPr>
        </p:nvSpPr>
        <p:spPr>
          <a:xfrm>
            <a:off x="3864240" y="407484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57" name="PlaceHolder 9"/>
          <p:cNvSpPr>
            <a:spLocks noGrp="1"/>
          </p:cNvSpPr>
          <p:nvPr>
            <p:ph type="body"/>
          </p:nvPr>
        </p:nvSpPr>
        <p:spPr>
          <a:xfrm>
            <a:off x="3864240" y="490680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58" name="PlaceHolder 10"/>
          <p:cNvSpPr>
            <a:spLocks noGrp="1"/>
          </p:cNvSpPr>
          <p:nvPr>
            <p:ph type="body"/>
          </p:nvPr>
        </p:nvSpPr>
        <p:spPr>
          <a:xfrm>
            <a:off x="3864240" y="57549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59" name="PlaceHolder 11"/>
          <p:cNvSpPr>
            <a:spLocks noGrp="1"/>
          </p:cNvSpPr>
          <p:nvPr>
            <p:ph type="body"/>
          </p:nvPr>
        </p:nvSpPr>
        <p:spPr>
          <a:xfrm>
            <a:off x="4684320" y="141876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0" name="PlaceHolder 12"/>
          <p:cNvSpPr>
            <a:spLocks noGrp="1"/>
          </p:cNvSpPr>
          <p:nvPr>
            <p:ph type="body"/>
          </p:nvPr>
        </p:nvSpPr>
        <p:spPr>
          <a:xfrm>
            <a:off x="4684320" y="559512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1" name="PlaceHolder 13"/>
          <p:cNvSpPr>
            <a:spLocks noGrp="1"/>
          </p:cNvSpPr>
          <p:nvPr>
            <p:ph type="body"/>
          </p:nvPr>
        </p:nvSpPr>
        <p:spPr>
          <a:xfrm>
            <a:off x="4684320" y="308268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2" name="PlaceHolder 14"/>
          <p:cNvSpPr>
            <a:spLocks noGrp="1"/>
          </p:cNvSpPr>
          <p:nvPr>
            <p:ph type="body"/>
          </p:nvPr>
        </p:nvSpPr>
        <p:spPr>
          <a:xfrm>
            <a:off x="4684320" y="391464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3" name="PlaceHolder 15"/>
          <p:cNvSpPr>
            <a:spLocks noGrp="1"/>
          </p:cNvSpPr>
          <p:nvPr>
            <p:ph type="body"/>
          </p:nvPr>
        </p:nvSpPr>
        <p:spPr>
          <a:xfrm>
            <a:off x="4684320" y="225072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4" name="PlaceHolder 16"/>
          <p:cNvSpPr>
            <a:spLocks noGrp="1"/>
          </p:cNvSpPr>
          <p:nvPr>
            <p:ph type="body"/>
          </p:nvPr>
        </p:nvSpPr>
        <p:spPr>
          <a:xfrm>
            <a:off x="4684320" y="474696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5" name="PlaceHolder 17"/>
          <p:cNvSpPr>
            <a:spLocks noGrp="1"/>
          </p:cNvSpPr>
          <p:nvPr>
            <p:ph type="body"/>
          </p:nvPr>
        </p:nvSpPr>
        <p:spPr>
          <a:xfrm>
            <a:off x="7625880" y="15789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6" name="PlaceHolder 18"/>
          <p:cNvSpPr>
            <a:spLocks noGrp="1"/>
          </p:cNvSpPr>
          <p:nvPr>
            <p:ph type="body"/>
          </p:nvPr>
        </p:nvSpPr>
        <p:spPr>
          <a:xfrm>
            <a:off x="7625880" y="241092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7" name="PlaceHolder 19"/>
          <p:cNvSpPr>
            <a:spLocks noGrp="1"/>
          </p:cNvSpPr>
          <p:nvPr>
            <p:ph type="body"/>
          </p:nvPr>
        </p:nvSpPr>
        <p:spPr>
          <a:xfrm>
            <a:off x="7625880" y="324288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8" name="PlaceHolder 20"/>
          <p:cNvSpPr>
            <a:spLocks noGrp="1"/>
          </p:cNvSpPr>
          <p:nvPr>
            <p:ph type="body"/>
          </p:nvPr>
        </p:nvSpPr>
        <p:spPr>
          <a:xfrm>
            <a:off x="7625880" y="407484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69" name="PlaceHolder 21"/>
          <p:cNvSpPr>
            <a:spLocks noGrp="1"/>
          </p:cNvSpPr>
          <p:nvPr>
            <p:ph type="body"/>
          </p:nvPr>
        </p:nvSpPr>
        <p:spPr>
          <a:xfrm>
            <a:off x="7625880" y="490680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70" name="PlaceHolder 22"/>
          <p:cNvSpPr>
            <a:spLocks noGrp="1"/>
          </p:cNvSpPr>
          <p:nvPr>
            <p:ph type="body"/>
          </p:nvPr>
        </p:nvSpPr>
        <p:spPr>
          <a:xfrm>
            <a:off x="8445960" y="141876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71" name="PlaceHolder 23"/>
          <p:cNvSpPr>
            <a:spLocks noGrp="1"/>
          </p:cNvSpPr>
          <p:nvPr>
            <p:ph type="body"/>
          </p:nvPr>
        </p:nvSpPr>
        <p:spPr>
          <a:xfrm>
            <a:off x="8445960" y="308268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72" name="PlaceHolder 24"/>
          <p:cNvSpPr>
            <a:spLocks noGrp="1"/>
          </p:cNvSpPr>
          <p:nvPr>
            <p:ph type="body"/>
          </p:nvPr>
        </p:nvSpPr>
        <p:spPr>
          <a:xfrm>
            <a:off x="8445960" y="391464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73" name="PlaceHolder 25"/>
          <p:cNvSpPr>
            <a:spLocks noGrp="1"/>
          </p:cNvSpPr>
          <p:nvPr>
            <p:ph type="body"/>
          </p:nvPr>
        </p:nvSpPr>
        <p:spPr>
          <a:xfrm>
            <a:off x="8445960" y="225072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74" name="PlaceHolder 26"/>
          <p:cNvSpPr>
            <a:spLocks noGrp="1"/>
          </p:cNvSpPr>
          <p:nvPr>
            <p:ph type="body"/>
          </p:nvPr>
        </p:nvSpPr>
        <p:spPr>
          <a:xfrm>
            <a:off x="8445960" y="474696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475" name="PlaceHolder 27"/>
          <p:cNvSpPr>
            <a:spLocks noGrp="1"/>
          </p:cNvSpPr>
          <p:nvPr>
            <p:ph type="body"/>
          </p:nvPr>
        </p:nvSpPr>
        <p:spPr>
          <a:xfrm>
            <a:off x="8451360" y="559512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Anhang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Anhang hervorgehoben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cxnSp>
        <p:nvCxnSpPr>
          <p:cNvPr id="476" name="Gerader Verbinder 33"/>
          <p:cNvCxnSpPr/>
          <p:nvPr/>
        </p:nvCxnSpPr>
        <p:spPr>
          <a:xfrm>
            <a:off x="7625880" y="5491800"/>
            <a:ext cx="3623400" cy="360"/>
          </a:xfrm>
          <a:prstGeom prst="straightConnector1">
            <a:avLst/>
          </a:prstGeom>
          <a:ln w="3175" cap="rnd">
            <a:solidFill>
              <a:srgbClr val="CC0000"/>
            </a:solidFill>
            <a:round/>
          </a:ln>
        </p:spPr>
      </p:cxn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584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85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86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87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88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89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90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91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92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593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94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95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596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597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598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599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00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01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02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03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04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05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06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607" name="PlaceHolder 1"/>
          <p:cNvSpPr>
            <a:spLocks noGrp="1"/>
          </p:cNvSpPr>
          <p:nvPr>
            <p:ph type="title"/>
          </p:nvPr>
        </p:nvSpPr>
        <p:spPr>
          <a:xfrm>
            <a:off x="552960" y="338400"/>
            <a:ext cx="1108332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2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Titelmasterformat durch Klicken bearbeiten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608" name="PlaceHolder 2"/>
          <p:cNvSpPr>
            <a:spLocks noGrp="1"/>
          </p:cNvSpPr>
          <p:nvPr>
            <p:ph type="body"/>
          </p:nvPr>
        </p:nvSpPr>
        <p:spPr>
          <a:xfrm>
            <a:off x="552960" y="1413000"/>
            <a:ext cx="1108584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Textmasterformat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609" name="PlaceHolder 3"/>
          <p:cNvSpPr>
            <a:spLocks noGrp="1"/>
          </p:cNvSpPr>
          <p:nvPr>
            <p:ph type="body"/>
          </p:nvPr>
        </p:nvSpPr>
        <p:spPr>
          <a:xfrm>
            <a:off x="552960" y="6093360"/>
            <a:ext cx="110858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Quellennachweis / Fußnote / Bildunterschrift</a:t>
            </a:r>
          </a:p>
        </p:txBody>
      </p:sp>
      <p:sp>
        <p:nvSpPr>
          <p:cNvPr id="610" name="PlaceHolder 4"/>
          <p:cNvSpPr>
            <a:spLocks noGrp="1"/>
          </p:cNvSpPr>
          <p:nvPr>
            <p:ph type="ftr" idx="51"/>
          </p:nvPr>
        </p:nvSpPr>
        <p:spPr>
          <a:xfrm>
            <a:off x="565200" y="657000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1000" b="0" u="none" strike="noStrike">
                <a:solidFill>
                  <a:schemeClr val="lt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1000" b="0" u="none" strike="noStrike">
                <a:solidFill>
                  <a:schemeClr val="lt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10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1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612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13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14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15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16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17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18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19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20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621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22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23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624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25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26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627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28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29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30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31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32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33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34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635" name="PlaceHolder 1"/>
          <p:cNvSpPr>
            <a:spLocks noGrp="1"/>
          </p:cNvSpPr>
          <p:nvPr>
            <p:ph type="title"/>
          </p:nvPr>
        </p:nvSpPr>
        <p:spPr>
          <a:xfrm>
            <a:off x="552960" y="338400"/>
            <a:ext cx="1108332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2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Titelmasterformat durch Klicken bearbeiten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636" name="PlaceHolder 2"/>
          <p:cNvSpPr>
            <a:spLocks noGrp="1"/>
          </p:cNvSpPr>
          <p:nvPr>
            <p:ph type="body"/>
          </p:nvPr>
        </p:nvSpPr>
        <p:spPr>
          <a:xfrm>
            <a:off x="552240" y="1413000"/>
            <a:ext cx="539892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Textmasterformat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637" name="PlaceHolder 3"/>
          <p:cNvSpPr>
            <a:spLocks noGrp="1"/>
          </p:cNvSpPr>
          <p:nvPr>
            <p:ph type="body"/>
          </p:nvPr>
        </p:nvSpPr>
        <p:spPr>
          <a:xfrm>
            <a:off x="6240600" y="1413000"/>
            <a:ext cx="539568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Textmasterformat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638" name="PlaceHolder 4"/>
          <p:cNvSpPr>
            <a:spLocks noGrp="1"/>
          </p:cNvSpPr>
          <p:nvPr>
            <p:ph type="body"/>
          </p:nvPr>
        </p:nvSpPr>
        <p:spPr>
          <a:xfrm>
            <a:off x="552240" y="6093360"/>
            <a:ext cx="539928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Quellennachweis / Fußnote / Bildunterschrift</a:t>
            </a:r>
          </a:p>
        </p:txBody>
      </p:sp>
      <p:sp>
        <p:nvSpPr>
          <p:cNvPr id="639" name="PlaceHolder 5"/>
          <p:cNvSpPr>
            <a:spLocks noGrp="1"/>
          </p:cNvSpPr>
          <p:nvPr>
            <p:ph type="body"/>
          </p:nvPr>
        </p:nvSpPr>
        <p:spPr>
          <a:xfrm>
            <a:off x="6239880" y="6093360"/>
            <a:ext cx="539892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Quellennachweis / Fußnote / Bildunterschrift</a:t>
            </a:r>
          </a:p>
        </p:txBody>
      </p:sp>
      <p:sp>
        <p:nvSpPr>
          <p:cNvPr id="640" name="PlaceHolder 6"/>
          <p:cNvSpPr>
            <a:spLocks noGrp="1"/>
          </p:cNvSpPr>
          <p:nvPr>
            <p:ph type="dt" idx="52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</a:p>
        </p:txBody>
      </p:sp>
      <p:sp>
        <p:nvSpPr>
          <p:cNvPr id="641" name="PlaceHolder 7"/>
          <p:cNvSpPr>
            <a:spLocks noGrp="1"/>
          </p:cNvSpPr>
          <p:nvPr>
            <p:ph type="ftr" idx="53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42" name="PlaceHolder 8"/>
          <p:cNvSpPr>
            <a:spLocks noGrp="1"/>
          </p:cNvSpPr>
          <p:nvPr>
            <p:ph type="sldNum" idx="54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543AB41F-5251-48B8-A24C-184683AFAFC6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Inhalt mit Marginali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3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644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45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46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47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48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49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50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51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52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653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54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55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656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57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58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659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60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61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62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63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64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65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66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667" name="PlaceHolder 1"/>
          <p:cNvSpPr>
            <a:spLocks noGrp="1"/>
          </p:cNvSpPr>
          <p:nvPr>
            <p:ph type="body"/>
          </p:nvPr>
        </p:nvSpPr>
        <p:spPr>
          <a:xfrm>
            <a:off x="539640" y="1413000"/>
            <a:ext cx="806220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Platzieren Sie Ihre Inhalte hier.</a:t>
            </a:r>
          </a:p>
        </p:txBody>
      </p:sp>
      <p:sp>
        <p:nvSpPr>
          <p:cNvPr id="668" name="PlaceHolder 2"/>
          <p:cNvSpPr>
            <a:spLocks noGrp="1"/>
          </p:cNvSpPr>
          <p:nvPr>
            <p:ph type="dt" idx="55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</a:p>
        </p:txBody>
      </p:sp>
      <p:sp>
        <p:nvSpPr>
          <p:cNvPr id="669" name="PlaceHolder 3"/>
          <p:cNvSpPr>
            <a:spLocks noGrp="1"/>
          </p:cNvSpPr>
          <p:nvPr>
            <p:ph type="ftr" idx="56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70" name="PlaceHolder 4"/>
          <p:cNvSpPr>
            <a:spLocks noGrp="1"/>
          </p:cNvSpPr>
          <p:nvPr>
            <p:ph type="sldNum" idx="57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9C217C38-3AF2-4374-9FAB-3EC8EF878888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71" name="PlaceHolder 5"/>
          <p:cNvSpPr>
            <a:spLocks noGrp="1"/>
          </p:cNvSpPr>
          <p:nvPr>
            <p:ph type="body"/>
          </p:nvPr>
        </p:nvSpPr>
        <p:spPr>
          <a:xfrm>
            <a:off x="8974800" y="1413000"/>
            <a:ext cx="2664360" cy="4824000"/>
          </a:xfrm>
          <a:prstGeom prst="rect">
            <a:avLst/>
          </a:prstGeom>
          <a:noFill/>
          <a:ln w="0">
            <a:noFill/>
          </a:ln>
        </p:spPr>
        <p:txBody>
          <a:bodyPr lIns="0" tIns="1800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14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Textmasterformat bearbeiten</a:t>
            </a:r>
            <a:endParaRPr lang="de-DE" sz="1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  <a:p>
            <a:pPr indent="0" defTabSz="914040">
              <a:lnSpc>
                <a:spcPct val="100000"/>
              </a:lnSpc>
              <a:spcBef>
                <a:spcPts val="201"/>
              </a:spcBef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201"/>
              </a:spcBef>
              <a:buNone/>
              <a:tabLst>
                <a:tab pos="0" algn="l"/>
              </a:tabLst>
            </a:pPr>
            <a:r>
              <a:rPr lang="de-DE" sz="14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Dritte Ebene</a:t>
            </a:r>
            <a:endParaRPr lang="de-DE" sz="1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201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201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672" name="PlaceHolder 6"/>
          <p:cNvSpPr>
            <a:spLocks noGrp="1"/>
          </p:cNvSpPr>
          <p:nvPr>
            <p:ph type="title"/>
          </p:nvPr>
        </p:nvSpPr>
        <p:spPr>
          <a:xfrm>
            <a:off x="552960" y="338400"/>
            <a:ext cx="1108332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2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Titelmasterformat durch Klicken bearbeiten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ild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3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674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75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76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77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78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79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80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81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82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683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84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85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686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87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688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689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90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91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92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93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94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95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696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697" name="PlaceHolder 1"/>
          <p:cNvSpPr>
            <a:spLocks noGrp="1"/>
          </p:cNvSpPr>
          <p:nvPr>
            <p:ph type="body"/>
          </p:nvPr>
        </p:nvSpPr>
        <p:spPr>
          <a:xfrm>
            <a:off x="552240" y="1413000"/>
            <a:ext cx="539892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Textmasterformat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404040"/>
              </a:buClr>
              <a:buSzPct val="90000"/>
              <a:buFont typeface="Calibri"/>
              <a:buChar char="•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698" name="PlaceHolder 2"/>
          <p:cNvSpPr>
            <a:spLocks noGrp="1"/>
          </p:cNvSpPr>
          <p:nvPr>
            <p:ph type="body"/>
          </p:nvPr>
        </p:nvSpPr>
        <p:spPr>
          <a:xfrm>
            <a:off x="6240600" y="0"/>
            <a:ext cx="5951160" cy="6237000"/>
          </a:xfrm>
          <a:prstGeom prst="rect">
            <a:avLst/>
          </a:prstGeom>
          <a:blipFill rotWithShape="0">
            <a:blip r:embed="rId2"/>
            <a:tile tx="0" ty="0" sx="39968" sy="39922" algn="ctr"/>
          </a:blipFill>
          <a:ln w="0">
            <a:noFill/>
          </a:ln>
        </p:spPr>
        <p:txBody>
          <a:bodyPr lIns="90000" tIns="2376000" rIns="90000" bIns="45000" anchor="t">
            <a:noAutofit/>
          </a:bodyPr>
          <a:lstStyle/>
          <a:p>
            <a:pPr indent="0" algn="ctr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1200" b="0" u="none" strike="noStrike"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Calibri"/>
              </a:rPr>
              <a:t>Klicken Sie auf das Icon,</a:t>
            </a:r>
            <a:br>
              <a:rPr sz="1200"/>
            </a:br>
            <a:r>
              <a:rPr lang="de-DE" sz="1200" b="0" u="none" strike="noStrike"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Calibri"/>
              </a:rPr>
              <a:t>um ein Bild hinzuzufügen.</a:t>
            </a:r>
            <a:endParaRPr lang="de-DE" sz="12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699" name="PlaceHolder 3"/>
          <p:cNvSpPr>
            <a:spLocks noGrp="1"/>
          </p:cNvSpPr>
          <p:nvPr>
            <p:ph type="body"/>
          </p:nvPr>
        </p:nvSpPr>
        <p:spPr>
          <a:xfrm>
            <a:off x="552960" y="6093360"/>
            <a:ext cx="539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Quellennachweis / Fußnote / Bildunterschrift</a:t>
            </a:r>
            <a:endParaRPr lang="de-DE" sz="10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700" name="PlaceHolder 4"/>
          <p:cNvSpPr>
            <a:spLocks noGrp="1"/>
          </p:cNvSpPr>
          <p:nvPr>
            <p:ph type="dt" idx="58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>
              <a:buNone/>
              <a:def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de-DE" sz="1400" b="0" u="none" strike="noStrike">
                <a:solidFill>
                  <a:srgbClr val="000000"/>
                </a:solidFill>
                <a:effectLst/>
                <a:uFillTx/>
                <a:latin typeface="Times New Roman"/>
              </a:rPr>
              <a:t>&lt;Datum/Uhrzeit&gt;</a:t>
            </a:r>
          </a:p>
        </p:txBody>
      </p:sp>
      <p:sp>
        <p:nvSpPr>
          <p:cNvPr id="701" name="PlaceHolder 5"/>
          <p:cNvSpPr>
            <a:spLocks noGrp="1"/>
          </p:cNvSpPr>
          <p:nvPr>
            <p:ph type="ftr" idx="59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02" name="PlaceHolder 6"/>
          <p:cNvSpPr>
            <a:spLocks noGrp="1"/>
          </p:cNvSpPr>
          <p:nvPr>
            <p:ph type="sldNum" idx="60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E34604C3-E518-4799-93D5-08CA2F0DE5D9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03" name="PlaceHolder 7"/>
          <p:cNvSpPr>
            <a:spLocks noGrp="1"/>
          </p:cNvSpPr>
          <p:nvPr>
            <p:ph type="title"/>
          </p:nvPr>
        </p:nvSpPr>
        <p:spPr>
          <a:xfrm>
            <a:off x="552960" y="338400"/>
            <a:ext cx="539856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2800" b="1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Titelmasterformat durch Klicken bearbeiten</a:t>
            </a:r>
            <a:endParaRPr lang="de-DE" sz="2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4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705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06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07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08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09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10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11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12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13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714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15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16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717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18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19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720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21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22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23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24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25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26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27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28" name="Gruppieren 60"/>
          <p:cNvGrpSpPr/>
          <p:nvPr/>
        </p:nvGrpSpPr>
        <p:grpSpPr>
          <a:xfrm>
            <a:off x="552240" y="6957360"/>
            <a:ext cx="11160360" cy="71640"/>
            <a:chOff x="552240" y="6957360"/>
            <a:chExt cx="11160360" cy="71640"/>
          </a:xfrm>
        </p:grpSpPr>
        <p:sp>
          <p:nvSpPr>
            <p:cNvPr id="729" name="Gleichschenkliges Dreieck 61"/>
            <p:cNvSpPr/>
            <p:nvPr/>
          </p:nvSpPr>
          <p:spPr>
            <a:xfrm>
              <a:off x="55224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30" name="Gleichschenkliges Dreieck 62"/>
            <p:cNvSpPr/>
            <p:nvPr/>
          </p:nvSpPr>
          <p:spPr>
            <a:xfrm>
              <a:off x="40798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31" name="Gleichschenkliges Dreieck 63"/>
            <p:cNvSpPr/>
            <p:nvPr/>
          </p:nvSpPr>
          <p:spPr>
            <a:xfrm>
              <a:off x="43707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32" name="Gleichschenkliges Dreieck 64"/>
            <p:cNvSpPr/>
            <p:nvPr/>
          </p:nvSpPr>
          <p:spPr>
            <a:xfrm>
              <a:off x="595224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33" name="Gleichschenkliges Dreieck 65"/>
            <p:cNvSpPr/>
            <p:nvPr/>
          </p:nvSpPr>
          <p:spPr>
            <a:xfrm>
              <a:off x="62398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34" name="Gleichschenkliges Dreieck 66"/>
            <p:cNvSpPr/>
            <p:nvPr/>
          </p:nvSpPr>
          <p:spPr>
            <a:xfrm>
              <a:off x="78055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35" name="Gleichschenkliges Dreieck 67"/>
            <p:cNvSpPr/>
            <p:nvPr/>
          </p:nvSpPr>
          <p:spPr>
            <a:xfrm>
              <a:off x="81118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36" name="Gleichschenkliges Dreieck 68"/>
            <p:cNvSpPr/>
            <p:nvPr/>
          </p:nvSpPr>
          <p:spPr>
            <a:xfrm>
              <a:off x="116409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737" name="PlaceHolder 1"/>
          <p:cNvSpPr>
            <a:spLocks noGrp="1"/>
          </p:cNvSpPr>
          <p:nvPr>
            <p:ph type="title"/>
          </p:nvPr>
        </p:nvSpPr>
        <p:spPr>
          <a:xfrm>
            <a:off x="552240" y="4478400"/>
            <a:ext cx="11160360" cy="1193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8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Mastertitel bearbeiten</a:t>
            </a:r>
            <a:endParaRPr lang="de-DE" sz="4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738" name="PlaceHolder 2"/>
          <p:cNvSpPr>
            <a:spLocks noGrp="1"/>
          </p:cNvSpPr>
          <p:nvPr>
            <p:ph type="body"/>
          </p:nvPr>
        </p:nvSpPr>
        <p:spPr>
          <a:xfrm>
            <a:off x="552240" y="5805360"/>
            <a:ext cx="11160360" cy="406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Untertitel bearbeiten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739" name="PlaceHolder 3"/>
          <p:cNvSpPr>
            <a:spLocks noGrp="1"/>
          </p:cNvSpPr>
          <p:nvPr>
            <p:ph type="body"/>
          </p:nvPr>
        </p:nvSpPr>
        <p:spPr>
          <a:xfrm>
            <a:off x="552240" y="6350760"/>
            <a:ext cx="11160360" cy="303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2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Datum | Autoren |Version </a:t>
            </a:r>
            <a:endParaRPr lang="de-DE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740" name="Gruppieren 31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741" name="Gleichschenkliges Dreieck 32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42" name="Gleichschenkliges Dreieck 33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43" name="Gruppieren 34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744" name="Gleichschenkliges Dreieck 4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45" name="Gleichschenkliges Dreieck 4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46" name="Gruppieren 23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747" name="Gleichschenkliges Dreieck 24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48" name="Gleichschenkliges Dreieck 25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49" name="Gleichschenkliges Dreieck 26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50" name="Gleichschenkliges Dreieck 27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51" name="Gleichschenkliges Dreieck 28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52" name="Gleichschenkliges Dreieck 29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53" name="Gleichschenkliges Dreieck 30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54" name="Gleichschenkliges Dreieck 37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pic>
        <p:nvPicPr>
          <p:cNvPr id="755" name="Picture 2" descr="C:\Users\KochB\Desktop\lexware_PPT.png"/>
          <p:cNvPicPr/>
          <p:nvPr/>
        </p:nvPicPr>
        <p:blipFill>
          <a:blip r:embed="rId2"/>
          <a:stretch/>
        </p:blipFill>
        <p:spPr>
          <a:xfrm>
            <a:off x="9179640" y="548640"/>
            <a:ext cx="2461320" cy="83412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7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4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845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46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47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48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49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50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51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52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53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854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55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56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857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58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59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860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61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62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63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64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65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66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67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68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869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70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71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872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73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74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875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76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77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78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79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80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81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82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883" name="PlaceHolder 1"/>
          <p:cNvSpPr>
            <a:spLocks noGrp="1"/>
          </p:cNvSpPr>
          <p:nvPr>
            <p:ph type="title"/>
          </p:nvPr>
        </p:nvSpPr>
        <p:spPr>
          <a:xfrm>
            <a:off x="552240" y="4730040"/>
            <a:ext cx="11089800" cy="98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60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Text durch Klicken bearbeiten</a:t>
            </a:r>
            <a:endParaRPr lang="de-DE" sz="6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884" name="PlaceHolder 2"/>
          <p:cNvSpPr>
            <a:spLocks noGrp="1"/>
          </p:cNvSpPr>
          <p:nvPr>
            <p:ph type="body"/>
          </p:nvPr>
        </p:nvSpPr>
        <p:spPr>
          <a:xfrm>
            <a:off x="4362480" y="5872680"/>
            <a:ext cx="3527640" cy="817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201"/>
              </a:spcBef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Kontakt Ansprechpartner</a:t>
            </a:r>
            <a:endParaRPr lang="de-DE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885" name="PlaceHolder 3"/>
          <p:cNvSpPr>
            <a:spLocks noGrp="1"/>
          </p:cNvSpPr>
          <p:nvPr>
            <p:ph type="body"/>
          </p:nvPr>
        </p:nvSpPr>
        <p:spPr>
          <a:xfrm>
            <a:off x="552240" y="5872680"/>
            <a:ext cx="3527640" cy="817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201"/>
              </a:spcBef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Kontakt Ansprechpartner</a:t>
            </a:r>
            <a:endParaRPr lang="de-DE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886" name="Gruppieren 36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887" name="Gleichschenkliges Dreieck 3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88" name="Gleichschenkliges Dreieck 3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89" name="Gleichschenkliges Dreieck 4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90" name="Gleichschenkliges Dreieck 4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91" name="Gleichschenkliges Dreieck 4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92" name="Gleichschenkliges Dreieck 4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93" name="Gleichschenkliges Dreieck 4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94" name="Gleichschenkliges Dreieck 69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pic>
        <p:nvPicPr>
          <p:cNvPr id="895" name="Picture 2" descr="C:\Users\KochB\Desktop\lexware_PPT.png"/>
          <p:cNvPicPr/>
          <p:nvPr/>
        </p:nvPicPr>
        <p:blipFill>
          <a:blip r:embed="rId2"/>
          <a:stretch/>
        </p:blipFill>
        <p:spPr>
          <a:xfrm>
            <a:off x="9179640" y="548640"/>
            <a:ext cx="2461320" cy="83412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6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897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98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99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00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01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02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03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04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05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906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07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08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909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10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11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912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13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14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15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16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17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18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19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920" name="AutoShape 3"/>
          <p:cNvSpPr/>
          <p:nvPr/>
        </p:nvSpPr>
        <p:spPr>
          <a:xfrm>
            <a:off x="478440" y="320760"/>
            <a:ext cx="11266560" cy="55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921" name="Gruppieren 45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922" name="Gleichschenkliges Dreieck 46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23" name="Gleichschenkliges Dreieck 47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24" name="Gleichschenkliges Dreieck 48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25" name="Gleichschenkliges Dreieck 49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26" name="Gleichschenkliges Dreieck 50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27" name="Gleichschenkliges Dreieck 51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28" name="Gleichschenkliges Dreieck 52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29" name="Gleichschenkliges Dreieck 53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30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931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32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33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934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35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36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937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38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39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40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41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42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43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44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945" name="PlaceHolder 1"/>
          <p:cNvSpPr>
            <a:spLocks noGrp="1"/>
          </p:cNvSpPr>
          <p:nvPr>
            <p:ph type="title"/>
          </p:nvPr>
        </p:nvSpPr>
        <p:spPr>
          <a:xfrm>
            <a:off x="552240" y="5656320"/>
            <a:ext cx="11089800" cy="98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rm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60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Text durch Klicken bearbeiten</a:t>
            </a:r>
            <a:endParaRPr lang="de-DE" sz="6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pic>
        <p:nvPicPr>
          <p:cNvPr id="946" name="Picture 2" descr="C:\Users\KochB\Desktop\lexware_PPT.png"/>
          <p:cNvPicPr/>
          <p:nvPr/>
        </p:nvPicPr>
        <p:blipFill>
          <a:blip r:embed="rId2"/>
          <a:stretch/>
        </p:blipFill>
        <p:spPr>
          <a:xfrm>
            <a:off x="9179640" y="548640"/>
            <a:ext cx="2461320" cy="83412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7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948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49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50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51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52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53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54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55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56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957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58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59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960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61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62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963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64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65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66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67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68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69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70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971" name="AutoShape 3"/>
          <p:cNvSpPr/>
          <p:nvPr/>
        </p:nvSpPr>
        <p:spPr>
          <a:xfrm>
            <a:off x="478440" y="320760"/>
            <a:ext cx="11266560" cy="55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972" name="Gruppieren 45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973" name="Gleichschenkliges Dreieck 46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74" name="Gleichschenkliges Dreieck 47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75" name="Gleichschenkliges Dreieck 48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76" name="Gleichschenkliges Dreieck 49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77" name="Gleichschenkliges Dreieck 50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78" name="Gleichschenkliges Dreieck 51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79" name="Gleichschenkliges Dreieck 52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80" name="Gleichschenkliges Dreieck 53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81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982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83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84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985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86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987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988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89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90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91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92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93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94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995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996" name="PlaceHolder 1"/>
          <p:cNvSpPr>
            <a:spLocks noGrp="1"/>
          </p:cNvSpPr>
          <p:nvPr>
            <p:ph type="title"/>
          </p:nvPr>
        </p:nvSpPr>
        <p:spPr>
          <a:xfrm>
            <a:off x="2244960" y="5013000"/>
            <a:ext cx="9394560" cy="1049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400" b="0" u="none" strike="noStrike">
                <a:solidFill>
                  <a:schemeClr val="dk1">
                    <a:lumMod val="65000"/>
                    <a:lumOff val="35000"/>
                  </a:schemeClr>
                </a:solidFill>
                <a:effectLst/>
                <a:uFillTx/>
                <a:latin typeface="Calibri"/>
              </a:rPr>
              <a:t>Anhang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997" name="PlaceHolder 2"/>
          <p:cNvSpPr>
            <a:spLocks noGrp="1"/>
          </p:cNvSpPr>
          <p:nvPr>
            <p:ph type="body"/>
          </p:nvPr>
        </p:nvSpPr>
        <p:spPr>
          <a:xfrm>
            <a:off x="2244960" y="6195960"/>
            <a:ext cx="9394560" cy="387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>
                    <a:lumMod val="65000"/>
                    <a:lumOff val="35000"/>
                  </a:schemeClr>
                </a:solidFill>
                <a:effectLst/>
                <a:uFillTx/>
                <a:latin typeface="Calibri"/>
              </a:rPr>
              <a:t>Titel Anhang bearbeiten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998" name="Freeform 104"/>
          <p:cNvSpPr/>
          <p:nvPr/>
        </p:nvSpPr>
        <p:spPr>
          <a:xfrm rot="20701200">
            <a:off x="497160" y="5092560"/>
            <a:ext cx="1590840" cy="1417320"/>
          </a:xfrm>
          <a:custGeom>
            <a:avLst/>
            <a:gdLst>
              <a:gd name="textAreaLeft" fmla="*/ 0 w 1590840"/>
              <a:gd name="textAreaRight" fmla="*/ 1591200 w 1590840"/>
              <a:gd name="textAreaTop" fmla="*/ 0 h 1417320"/>
              <a:gd name="textAreaBottom" fmla="*/ 1417680 h 1417320"/>
              <a:gd name="GluePoint1X" fmla="*/ 340560 w 200"/>
              <a:gd name="GluePoint1Y" fmla="*/ 120736 h 179"/>
              <a:gd name="GluePoint2X" fmla="*/ 167812 w 200"/>
              <a:gd name="GluePoint2Y" fmla="*/ 293217 h 179"/>
              <a:gd name="GluePoint3X" fmla="*/ 145602 w 200"/>
              <a:gd name="GluePoint3Y" fmla="*/ 293217 h 179"/>
              <a:gd name="GluePoint4X" fmla="*/ 145602 w 200"/>
              <a:gd name="GluePoint4Y" fmla="*/ 273505 h 179"/>
              <a:gd name="GluePoint5X" fmla="*/ 347963 w 200"/>
              <a:gd name="GluePoint5Y" fmla="*/ 68992 h 179"/>
              <a:gd name="GluePoint6X" fmla="*/ 380045 w 200"/>
              <a:gd name="GluePoint6Y" fmla="*/ 68992 h 179"/>
              <a:gd name="GluePoint7X" fmla="*/ 424466 w 200"/>
              <a:gd name="GluePoint7Y" fmla="*/ 115808 h 179"/>
              <a:gd name="GluePoint8X" fmla="*/ 424466 w 200"/>
              <a:gd name="GluePoint8Y" fmla="*/ 145376 h 179"/>
              <a:gd name="GluePoint9X" fmla="*/ 222104 w 200"/>
              <a:gd name="GluePoint9Y" fmla="*/ 349889 h 179"/>
              <a:gd name="GluePoint10X" fmla="*/ 91310 w 200"/>
              <a:gd name="GluePoint10Y" fmla="*/ 349889 h 179"/>
              <a:gd name="GluePoint11X" fmla="*/ 91310 w 200"/>
              <a:gd name="GluePoint11Y" fmla="*/ 216832 h 179"/>
              <a:gd name="GluePoint12X" fmla="*/ 264057 w 200"/>
              <a:gd name="GluePoint12Y" fmla="*/ 44352 h 179"/>
              <a:gd name="GluePoint13X" fmla="*/ 264057 w 200"/>
              <a:gd name="GluePoint13Y" fmla="*/ 9856 h 179"/>
              <a:gd name="GluePoint14X" fmla="*/ 229508 w 200"/>
              <a:gd name="GluePoint14Y" fmla="*/ 9856 h 179"/>
              <a:gd name="GluePoint15X" fmla="*/ 56760 w 200"/>
              <a:gd name="GluePoint15Y" fmla="*/ 182336 h 179"/>
              <a:gd name="GluePoint16X" fmla="*/ 56760 w 200"/>
              <a:gd name="GluePoint16Y" fmla="*/ 384385 h 179"/>
              <a:gd name="GluePoint17X" fmla="*/ 256654 w 200"/>
              <a:gd name="GluePoint17Y" fmla="*/ 384385 h 179"/>
              <a:gd name="GluePoint18X" fmla="*/ 473822 w 200"/>
              <a:gd name="GluePoint18Y" fmla="*/ 165088 h 179"/>
              <a:gd name="GluePoint19X" fmla="*/ 473822 w 200"/>
              <a:gd name="GluePoint19Y" fmla="*/ 96096 h 179"/>
              <a:gd name="GluePoint20X" fmla="*/ 397320 w 200"/>
              <a:gd name="GluePoint20Y" fmla="*/ 19712 h 179"/>
              <a:gd name="GluePoint21X" fmla="*/ 328221 w 200"/>
              <a:gd name="GluePoint21Y" fmla="*/ 19712 h 179"/>
              <a:gd name="GluePoint22X" fmla="*/ 111052 w 200"/>
              <a:gd name="GluePoint22Y" fmla="*/ 239009 h 179"/>
              <a:gd name="GluePoint23X" fmla="*/ 111052 w 200"/>
              <a:gd name="GluePoint23Y" fmla="*/ 330177 h 179"/>
              <a:gd name="GluePoint24X" fmla="*/ 202362 w 200"/>
              <a:gd name="GluePoint24Y" fmla="*/ 330177 h 179"/>
              <a:gd name="GluePoint25X" fmla="*/ 375109 w 200"/>
              <a:gd name="GluePoint25Y" fmla="*/ 155232 h 179"/>
              <a:gd name="GluePoint26X" fmla="*/ 375109 w 200"/>
              <a:gd name="GluePoint26Y" fmla="*/ 120736 h 179"/>
              <a:gd name="GluePoint27X" fmla="*/ 340560 w 200"/>
              <a:gd name="GluePoint27Y" fmla="*/ 120736 h 179"/>
            </a:gdLst>
            <a:ahLst/>
            <a:cxnLst>
              <a:cxn ang="0">
                <a:pos x="GluePoint1X" y="GluePoint1Y"/>
              </a:cxn>
              <a:cxn ang="0">
                <a:pos x="GluePoint2X" y="GluePoint2Y"/>
              </a:cxn>
              <a:cxn ang="0">
                <a:pos x="GluePoint3X" y="GluePoint3Y"/>
              </a:cxn>
              <a:cxn ang="0">
                <a:pos x="GluePoint4X" y="GluePoint4Y"/>
              </a:cxn>
              <a:cxn ang="0">
                <a:pos x="GluePoint5X" y="GluePoint5Y"/>
              </a:cxn>
              <a:cxn ang="0">
                <a:pos x="GluePoint6X" y="GluePoint6Y"/>
              </a:cxn>
              <a:cxn ang="0">
                <a:pos x="GluePoint7X" y="GluePoint7Y"/>
              </a:cxn>
              <a:cxn ang="0">
                <a:pos x="GluePoint8X" y="GluePoint8Y"/>
              </a:cxn>
              <a:cxn ang="0">
                <a:pos x="GluePoint9X" y="GluePoint9Y"/>
              </a:cxn>
              <a:cxn ang="0">
                <a:pos x="GluePoint10X" y="GluePoint10Y"/>
              </a:cxn>
              <a:cxn ang="0">
                <a:pos x="GluePoint11X" y="GluePoint11Y"/>
              </a:cxn>
              <a:cxn ang="0">
                <a:pos x="GluePoint12X" y="GluePoint12Y"/>
              </a:cxn>
              <a:cxn ang="0">
                <a:pos x="GluePoint13X" y="GluePoint13Y"/>
              </a:cxn>
              <a:cxn ang="0">
                <a:pos x="GluePoint14X" y="GluePoint14Y"/>
              </a:cxn>
              <a:cxn ang="0">
                <a:pos x="GluePoint15X" y="GluePoint15Y"/>
              </a:cxn>
              <a:cxn ang="0">
                <a:pos x="GluePoint16X" y="GluePoint16Y"/>
              </a:cxn>
              <a:cxn ang="0">
                <a:pos x="GluePoint17X" y="GluePoint17Y"/>
              </a:cxn>
              <a:cxn ang="0">
                <a:pos x="GluePoint18X" y="GluePoint18Y"/>
              </a:cxn>
              <a:cxn ang="0">
                <a:pos x="GluePoint19X" y="GluePoint19Y"/>
              </a:cxn>
              <a:cxn ang="0">
                <a:pos x="GluePoint20X" y="GluePoint20Y"/>
              </a:cxn>
              <a:cxn ang="0">
                <a:pos x="GluePoint21X" y="GluePoint21Y"/>
              </a:cxn>
              <a:cxn ang="0">
                <a:pos x="GluePoint22X" y="GluePoint22Y"/>
              </a:cxn>
              <a:cxn ang="0">
                <a:pos x="GluePoint23X" y="GluePoint23Y"/>
              </a:cxn>
              <a:cxn ang="0">
                <a:pos x="GluePoint24X" y="GluePoint24Y"/>
              </a:cxn>
              <a:cxn ang="0">
                <a:pos x="GluePoint25X" y="GluePoint25Y"/>
              </a:cxn>
              <a:cxn ang="0">
                <a:pos x="GluePoint26X" y="GluePoint26Y"/>
              </a:cxn>
              <a:cxn ang="0">
                <a:pos x="GluePoint27X" y="GluePoint27Y"/>
              </a:cxn>
            </a:cxnLst>
            <a:rect l="textAreaLeft" t="textAreaTop" r="textAreaRight" b="textAreaBottom"/>
            <a:pathLst>
              <a:path w="200" h="179">
                <a:moveTo>
                  <a:pt x="138" y="49"/>
                </a:moveTo>
                <a:cubicBezTo>
                  <a:pt x="68" y="119"/>
                  <a:pt x="68" y="119"/>
                  <a:pt x="68" y="119"/>
                </a:cubicBezTo>
                <a:cubicBezTo>
                  <a:pt x="65" y="122"/>
                  <a:pt x="62" y="122"/>
                  <a:pt x="59" y="119"/>
                </a:cubicBezTo>
                <a:cubicBezTo>
                  <a:pt x="57" y="117"/>
                  <a:pt x="57" y="113"/>
                  <a:pt x="59" y="111"/>
                </a:cubicBezTo>
                <a:cubicBezTo>
                  <a:pt x="141" y="28"/>
                  <a:pt x="141" y="28"/>
                  <a:pt x="141" y="28"/>
                </a:cubicBezTo>
                <a:cubicBezTo>
                  <a:pt x="145" y="25"/>
                  <a:pt x="150" y="25"/>
                  <a:pt x="154" y="28"/>
                </a:cubicBezTo>
                <a:cubicBezTo>
                  <a:pt x="172" y="47"/>
                  <a:pt x="172" y="47"/>
                  <a:pt x="172" y="47"/>
                </a:cubicBezTo>
                <a:cubicBezTo>
                  <a:pt x="175" y="50"/>
                  <a:pt x="175" y="56"/>
                  <a:pt x="172" y="59"/>
                </a:cubicBezTo>
                <a:cubicBezTo>
                  <a:pt x="90" y="142"/>
                  <a:pt x="90" y="142"/>
                  <a:pt x="90" y="142"/>
                </a:cubicBezTo>
                <a:cubicBezTo>
                  <a:pt x="75" y="157"/>
                  <a:pt x="52" y="157"/>
                  <a:pt x="37" y="142"/>
                </a:cubicBezTo>
                <a:cubicBezTo>
                  <a:pt x="22" y="127"/>
                  <a:pt x="22" y="103"/>
                  <a:pt x="37" y="88"/>
                </a:cubicBezTo>
                <a:cubicBezTo>
                  <a:pt x="107" y="18"/>
                  <a:pt x="107" y="18"/>
                  <a:pt x="107" y="18"/>
                </a:cubicBezTo>
                <a:cubicBezTo>
                  <a:pt x="111" y="14"/>
                  <a:pt x="111" y="8"/>
                  <a:pt x="107" y="4"/>
                </a:cubicBezTo>
                <a:cubicBezTo>
                  <a:pt x="103" y="0"/>
                  <a:pt x="97" y="0"/>
                  <a:pt x="93" y="4"/>
                </a:cubicBezTo>
                <a:cubicBezTo>
                  <a:pt x="23" y="74"/>
                  <a:pt x="23" y="74"/>
                  <a:pt x="23" y="74"/>
                </a:cubicBezTo>
                <a:cubicBezTo>
                  <a:pt x="0" y="97"/>
                  <a:pt x="0" y="134"/>
                  <a:pt x="23" y="156"/>
                </a:cubicBezTo>
                <a:cubicBezTo>
                  <a:pt x="45" y="179"/>
                  <a:pt x="82" y="179"/>
                  <a:pt x="104" y="156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200" y="60"/>
                  <a:pt x="200" y="47"/>
                  <a:pt x="192" y="39"/>
                </a:cubicBezTo>
                <a:cubicBezTo>
                  <a:pt x="161" y="8"/>
                  <a:pt x="161" y="8"/>
                  <a:pt x="161" y="8"/>
                </a:cubicBezTo>
                <a:cubicBezTo>
                  <a:pt x="154" y="0"/>
                  <a:pt x="141" y="0"/>
                  <a:pt x="133" y="8"/>
                </a:cubicBezTo>
                <a:cubicBezTo>
                  <a:pt x="45" y="97"/>
                  <a:pt x="45" y="97"/>
                  <a:pt x="45" y="97"/>
                </a:cubicBezTo>
                <a:cubicBezTo>
                  <a:pt x="35" y="107"/>
                  <a:pt x="35" y="123"/>
                  <a:pt x="45" y="134"/>
                </a:cubicBezTo>
                <a:cubicBezTo>
                  <a:pt x="55" y="144"/>
                  <a:pt x="72" y="144"/>
                  <a:pt x="82" y="134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5" y="59"/>
                  <a:pt x="155" y="53"/>
                  <a:pt x="152" y="49"/>
                </a:cubicBezTo>
                <a:cubicBezTo>
                  <a:pt x="148" y="45"/>
                  <a:pt x="141" y="45"/>
                  <a:pt x="138" y="49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rgbClr val="E2001A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itelfolie ohne Bild">
    <p:bg>
      <p:bgPr>
        <a:solidFill>
          <a:schemeClr val="l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94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095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96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97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98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99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00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01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02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03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104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05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06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107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08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09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110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11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12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13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14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15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16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17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pic>
        <p:nvPicPr>
          <p:cNvPr id="1118" name="Bild 38"/>
          <p:cNvPicPr/>
          <p:nvPr/>
        </p:nvPicPr>
        <p:blipFill>
          <a:blip r:embed="rId2"/>
          <a:srcRect t="15842" b="433"/>
          <a:stretch/>
        </p:blipFill>
        <p:spPr>
          <a:xfrm>
            <a:off x="-21600" y="0"/>
            <a:ext cx="12213360" cy="6957000"/>
          </a:xfrm>
          <a:prstGeom prst="rect">
            <a:avLst/>
          </a:prstGeom>
          <a:noFill/>
          <a:ln w="0">
            <a:noFill/>
          </a:ln>
        </p:spPr>
      </p:pic>
      <p:grpSp>
        <p:nvGrpSpPr>
          <p:cNvPr id="1119" name="Gruppieren 60"/>
          <p:cNvGrpSpPr/>
          <p:nvPr/>
        </p:nvGrpSpPr>
        <p:grpSpPr>
          <a:xfrm>
            <a:off x="552240" y="6957360"/>
            <a:ext cx="11160360" cy="71640"/>
            <a:chOff x="552240" y="6957360"/>
            <a:chExt cx="11160360" cy="71640"/>
          </a:xfrm>
        </p:grpSpPr>
        <p:sp>
          <p:nvSpPr>
            <p:cNvPr id="1120" name="Gleichschenkliges Dreieck 61"/>
            <p:cNvSpPr/>
            <p:nvPr/>
          </p:nvSpPr>
          <p:spPr>
            <a:xfrm>
              <a:off x="55224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21" name="Gleichschenkliges Dreieck 62"/>
            <p:cNvSpPr/>
            <p:nvPr/>
          </p:nvSpPr>
          <p:spPr>
            <a:xfrm>
              <a:off x="40798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22" name="Gleichschenkliges Dreieck 63"/>
            <p:cNvSpPr/>
            <p:nvPr/>
          </p:nvSpPr>
          <p:spPr>
            <a:xfrm>
              <a:off x="43707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23" name="Gleichschenkliges Dreieck 64"/>
            <p:cNvSpPr/>
            <p:nvPr/>
          </p:nvSpPr>
          <p:spPr>
            <a:xfrm>
              <a:off x="595224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24" name="Gleichschenkliges Dreieck 65"/>
            <p:cNvSpPr/>
            <p:nvPr/>
          </p:nvSpPr>
          <p:spPr>
            <a:xfrm>
              <a:off x="62398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25" name="Gleichschenkliges Dreieck 66"/>
            <p:cNvSpPr/>
            <p:nvPr/>
          </p:nvSpPr>
          <p:spPr>
            <a:xfrm>
              <a:off x="78055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26" name="Gleichschenkliges Dreieck 67"/>
            <p:cNvSpPr/>
            <p:nvPr/>
          </p:nvSpPr>
          <p:spPr>
            <a:xfrm>
              <a:off x="81118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27" name="Gleichschenkliges Dreieck 68"/>
            <p:cNvSpPr/>
            <p:nvPr/>
          </p:nvSpPr>
          <p:spPr>
            <a:xfrm>
              <a:off x="116409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128" name="PlaceHolder 1"/>
          <p:cNvSpPr>
            <a:spLocks noGrp="1"/>
          </p:cNvSpPr>
          <p:nvPr>
            <p:ph type="title"/>
          </p:nvPr>
        </p:nvSpPr>
        <p:spPr>
          <a:xfrm>
            <a:off x="552240" y="4478400"/>
            <a:ext cx="11160360" cy="1193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8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Mastertitel bearbeiten</a:t>
            </a:r>
            <a:endParaRPr lang="de-DE" sz="4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29" name="PlaceHolder 2"/>
          <p:cNvSpPr>
            <a:spLocks noGrp="1"/>
          </p:cNvSpPr>
          <p:nvPr>
            <p:ph type="body"/>
          </p:nvPr>
        </p:nvSpPr>
        <p:spPr>
          <a:xfrm>
            <a:off x="552240" y="5805360"/>
            <a:ext cx="11160360" cy="406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Untertitel bearbeiten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30" name="PlaceHolder 3"/>
          <p:cNvSpPr>
            <a:spLocks noGrp="1"/>
          </p:cNvSpPr>
          <p:nvPr>
            <p:ph type="body"/>
          </p:nvPr>
        </p:nvSpPr>
        <p:spPr>
          <a:xfrm>
            <a:off x="552240" y="6350760"/>
            <a:ext cx="11160360" cy="303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2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Datum | Autoren |Version </a:t>
            </a:r>
            <a:endParaRPr lang="de-DE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1131" name="Gruppieren 31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132" name="Gleichschenkliges Dreieck 32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33" name="Gleichschenkliges Dreieck 33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34" name="Gruppieren 34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135" name="Gleichschenkliges Dreieck 4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36" name="Gleichschenkliges Dreieck 4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37" name="Gruppieren 23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138" name="Gleichschenkliges Dreieck 24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39" name="Gleichschenkliges Dreieck 25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40" name="Gleichschenkliges Dreieck 26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41" name="Gleichschenkliges Dreieck 27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42" name="Gleichschenkliges Dreieck 28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43" name="Gleichschenkliges Dreieck 29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44" name="Gleichschenkliges Dreieck 30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45" name="Gleichschenkliges Dreieck 37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1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242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43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44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45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46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47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48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49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50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251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52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53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254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55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56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257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58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59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60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61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62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63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64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265" name="AutoShape 3"/>
          <p:cNvSpPr/>
          <p:nvPr/>
        </p:nvSpPr>
        <p:spPr>
          <a:xfrm>
            <a:off x="478440" y="320760"/>
            <a:ext cx="11266560" cy="55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1266" name="Gruppieren 45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267" name="Gleichschenkliges Dreieck 46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68" name="Gleichschenkliges Dreieck 47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69" name="Gleichschenkliges Dreieck 48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70" name="Gleichschenkliges Dreieck 49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71" name="Gleichschenkliges Dreieck 50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72" name="Gleichschenkliges Dreieck 51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73" name="Gleichschenkliges Dreieck 52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74" name="Gleichschenkliges Dreieck 53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75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1276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77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78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1279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80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81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282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83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84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85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86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87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88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89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290" name="Rechteck 38"/>
          <p:cNvSpPr/>
          <p:nvPr/>
        </p:nvSpPr>
        <p:spPr>
          <a:xfrm>
            <a:off x="2017080" y="4887360"/>
            <a:ext cx="10174680" cy="1766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de-DE" sz="4800" b="0" u="none" strike="noStrike">
              <a:solidFill>
                <a:schemeClr val="accent1"/>
              </a:solidFill>
              <a:effectLst/>
              <a:uFillTx/>
              <a:latin typeface="Calibri"/>
            </a:endParaRPr>
          </a:p>
        </p:txBody>
      </p:sp>
      <p:sp>
        <p:nvSpPr>
          <p:cNvPr id="1291" name="PlaceHolder 1"/>
          <p:cNvSpPr>
            <a:spLocks noGrp="1"/>
          </p:cNvSpPr>
          <p:nvPr>
            <p:ph type="body"/>
          </p:nvPr>
        </p:nvSpPr>
        <p:spPr>
          <a:xfrm>
            <a:off x="552240" y="4887360"/>
            <a:ext cx="1464120" cy="176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96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9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92" name="PlaceHolder 2"/>
          <p:cNvSpPr>
            <a:spLocks noGrp="1"/>
          </p:cNvSpPr>
          <p:nvPr>
            <p:ph type="title"/>
          </p:nvPr>
        </p:nvSpPr>
        <p:spPr>
          <a:xfrm>
            <a:off x="2244960" y="5013000"/>
            <a:ext cx="9500040" cy="1049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4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Kapitel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93" name="PlaceHolder 3"/>
          <p:cNvSpPr>
            <a:spLocks noGrp="1"/>
          </p:cNvSpPr>
          <p:nvPr>
            <p:ph type="body"/>
          </p:nvPr>
        </p:nvSpPr>
        <p:spPr>
          <a:xfrm>
            <a:off x="2244960" y="6195960"/>
            <a:ext cx="9500040" cy="387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Unterkapitel bearbeiten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1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4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295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96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97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98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99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00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01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02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03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304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05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06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307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08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09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310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11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12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13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14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15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16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17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318" name="AutoShape 3"/>
          <p:cNvSpPr/>
          <p:nvPr/>
        </p:nvSpPr>
        <p:spPr>
          <a:xfrm>
            <a:off x="478440" y="320760"/>
            <a:ext cx="11266560" cy="55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numCol="1" spcCol="0" anchor="t">
            <a:noAutofit/>
          </a:bodyPr>
          <a:lstStyle/>
          <a:p>
            <a:pPr defTabSz="914400">
              <a:lnSpc>
                <a:spcPct val="100000"/>
              </a:lnSpc>
            </a:pP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pSp>
        <p:nvGrpSpPr>
          <p:cNvPr id="1319" name="Gruppieren 45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320" name="Gleichschenkliges Dreieck 46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21" name="Gleichschenkliges Dreieck 47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22" name="Gleichschenkliges Dreieck 48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23" name="Gleichschenkliges Dreieck 49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24" name="Gleichschenkliges Dreieck 50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25" name="Gleichschenkliges Dreieck 51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26" name="Gleichschenkliges Dreieck 52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27" name="Gleichschenkliges Dreieck 53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28" name="Gruppieren 54"/>
          <p:cNvGrpSpPr/>
          <p:nvPr/>
        </p:nvGrpSpPr>
        <p:grpSpPr>
          <a:xfrm>
            <a:off x="-166680" y="1729800"/>
            <a:ext cx="71640" cy="4536360"/>
            <a:chOff x="-166680" y="1729800"/>
            <a:chExt cx="71640" cy="4536360"/>
          </a:xfrm>
        </p:grpSpPr>
        <p:sp>
          <p:nvSpPr>
            <p:cNvPr id="1329" name="Gleichschenkliges Dreieck 55"/>
            <p:cNvSpPr/>
            <p:nvPr/>
          </p:nvSpPr>
          <p:spPr>
            <a:xfrm rot="16200000" flipV="1">
              <a:off x="-16668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30" name="Gleichschenkliges Dreieck 56"/>
            <p:cNvSpPr/>
            <p:nvPr/>
          </p:nvSpPr>
          <p:spPr>
            <a:xfrm rot="16200000" flipV="1">
              <a:off x="-16668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31" name="Gruppieren 57"/>
          <p:cNvGrpSpPr/>
          <p:nvPr/>
        </p:nvGrpSpPr>
        <p:grpSpPr>
          <a:xfrm>
            <a:off x="12287160" y="1729800"/>
            <a:ext cx="71640" cy="4536360"/>
            <a:chOff x="12287160" y="1729800"/>
            <a:chExt cx="71640" cy="4536360"/>
          </a:xfrm>
        </p:grpSpPr>
        <p:sp>
          <p:nvSpPr>
            <p:cNvPr id="1332" name="Gleichschenkliges Dreieck 58"/>
            <p:cNvSpPr/>
            <p:nvPr/>
          </p:nvSpPr>
          <p:spPr>
            <a:xfrm rot="5400000" flipH="1" flipV="1">
              <a:off x="12286800" y="172944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33" name="Gleichschenkliges Dreieck 59"/>
            <p:cNvSpPr/>
            <p:nvPr/>
          </p:nvSpPr>
          <p:spPr>
            <a:xfrm rot="5400000" flipH="1" flipV="1">
              <a:off x="12286800" y="61941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34" name="Gruppieren 60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335" name="Gleichschenkliges Dreieck 61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36" name="Gleichschenkliges Dreieck 62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37" name="Gleichschenkliges Dreieck 63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38" name="Gleichschenkliges Dreieck 64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39" name="Gleichschenkliges Dreieck 65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40" name="Gleichschenkliges Dreieck 66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41" name="Gleichschenkliges Dreieck 67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42" name="Gleichschenkliges Dreieck 68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343" name="PlaceHolder 1"/>
          <p:cNvSpPr>
            <a:spLocks noGrp="1"/>
          </p:cNvSpPr>
          <p:nvPr>
            <p:ph type="body"/>
          </p:nvPr>
        </p:nvSpPr>
        <p:spPr>
          <a:xfrm>
            <a:off x="552240" y="4887360"/>
            <a:ext cx="1464120" cy="1761840"/>
          </a:xfrm>
          <a:prstGeom prst="rect">
            <a:avLst/>
          </a:prstGeom>
          <a:solidFill>
            <a:schemeClr val="lt1"/>
          </a:solidFill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96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9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344" name="Rechteck 33"/>
          <p:cNvSpPr/>
          <p:nvPr/>
        </p:nvSpPr>
        <p:spPr>
          <a:xfrm>
            <a:off x="2017080" y="4887360"/>
            <a:ext cx="9622440" cy="1766880"/>
          </a:xfrm>
          <a:prstGeom prst="rect">
            <a:avLst/>
          </a:prstGeom>
          <a:solidFill>
            <a:schemeClr val="accent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de-DE" sz="4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345" name="PlaceHolder 2"/>
          <p:cNvSpPr>
            <a:spLocks noGrp="1"/>
          </p:cNvSpPr>
          <p:nvPr>
            <p:ph type="title"/>
          </p:nvPr>
        </p:nvSpPr>
        <p:spPr>
          <a:xfrm>
            <a:off x="2244960" y="5013000"/>
            <a:ext cx="9177840" cy="1049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4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Kapitel bearbeiten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346" name="PlaceHolder 3"/>
          <p:cNvSpPr>
            <a:spLocks noGrp="1"/>
          </p:cNvSpPr>
          <p:nvPr>
            <p:ph type="body"/>
          </p:nvPr>
        </p:nvSpPr>
        <p:spPr>
          <a:xfrm>
            <a:off x="2244960" y="6195960"/>
            <a:ext cx="9177840" cy="387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Unterkapitel bearbeiten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6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757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58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59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60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61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62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63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64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65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766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67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68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769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70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71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772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73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74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75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76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77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78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79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780" name="PlaceHolder 1"/>
          <p:cNvSpPr>
            <a:spLocks noGrp="1"/>
          </p:cNvSpPr>
          <p:nvPr>
            <p:ph type="body"/>
          </p:nvPr>
        </p:nvSpPr>
        <p:spPr>
          <a:xfrm>
            <a:off x="552240" y="1413000"/>
            <a:ext cx="539892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Textmasterformat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781" name="PlaceHolder 2"/>
          <p:cNvSpPr>
            <a:spLocks noGrp="1"/>
          </p:cNvSpPr>
          <p:nvPr>
            <p:ph type="body"/>
          </p:nvPr>
        </p:nvSpPr>
        <p:spPr>
          <a:xfrm>
            <a:off x="6240600" y="0"/>
            <a:ext cx="5951160" cy="6237000"/>
          </a:xfrm>
          <a:prstGeom prst="rect">
            <a:avLst/>
          </a:prstGeom>
          <a:blipFill rotWithShape="0">
            <a:blip r:embed="rId2"/>
            <a:tile tx="0" ty="0" sx="39968" sy="39922" algn="ctr"/>
          </a:blipFill>
          <a:ln w="0">
            <a:noFill/>
          </a:ln>
        </p:spPr>
        <p:txBody>
          <a:bodyPr lIns="90000" tIns="2376000" rIns="90000" bIns="45000" anchor="t">
            <a:noAutofit/>
          </a:bodyPr>
          <a:lstStyle/>
          <a:p>
            <a:pPr indent="0" algn="ctr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1200" b="0" u="none" strike="noStrike"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Calibri"/>
              </a:rPr>
              <a:t>Klicken Sie auf das Icon,</a:t>
            </a:r>
            <a:br>
              <a:rPr sz="1200"/>
            </a:br>
            <a:r>
              <a:rPr lang="de-DE" sz="1200" b="0" u="none" strike="noStrike"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Calibri"/>
              </a:rPr>
              <a:t>um ein Bild hinzuzufügen.</a:t>
            </a:r>
            <a:endParaRPr lang="de-DE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782" name="PlaceHolder 3"/>
          <p:cNvSpPr>
            <a:spLocks noGrp="1"/>
          </p:cNvSpPr>
          <p:nvPr>
            <p:ph type="body"/>
          </p:nvPr>
        </p:nvSpPr>
        <p:spPr>
          <a:xfrm>
            <a:off x="552960" y="6093360"/>
            <a:ext cx="539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Quellennachweis / Fußnote / Bildunterschrift</a:t>
            </a:r>
          </a:p>
        </p:txBody>
      </p:sp>
      <p:sp>
        <p:nvSpPr>
          <p:cNvPr id="783" name="PlaceHolder 4"/>
          <p:cNvSpPr>
            <a:spLocks noGrp="1"/>
          </p:cNvSpPr>
          <p:nvPr>
            <p:ph type="dt" idx="61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84" name="PlaceHolder 5"/>
          <p:cNvSpPr>
            <a:spLocks noGrp="1"/>
          </p:cNvSpPr>
          <p:nvPr>
            <p:ph type="ftr" idx="62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85" name="PlaceHolder 6"/>
          <p:cNvSpPr>
            <a:spLocks noGrp="1"/>
          </p:cNvSpPr>
          <p:nvPr>
            <p:ph type="sldNum" idx="63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FECC5CE7-1413-48AE-B282-48C42DECC7D8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86" name="PlaceHolder 7"/>
          <p:cNvSpPr>
            <a:spLocks noGrp="1"/>
          </p:cNvSpPr>
          <p:nvPr>
            <p:ph type="title"/>
          </p:nvPr>
        </p:nvSpPr>
        <p:spPr>
          <a:xfrm>
            <a:off x="552960" y="338400"/>
            <a:ext cx="5398560" cy="100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Titelmasterformat durch Klicken bearbeiten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7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788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89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90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91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92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93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94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95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96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797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798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799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800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01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02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803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04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05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06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07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08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09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10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811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12191760" cy="6467760"/>
          </a:xfrm>
          <a:prstGeom prst="rect">
            <a:avLst/>
          </a:prstGeom>
          <a:blipFill rotWithShape="0">
            <a:blip r:embed="rId2"/>
            <a:tile tx="0" ty="0" sx="59990" sy="59996" algn="ctr"/>
          </a:blipFill>
          <a:ln w="0">
            <a:noFill/>
          </a:ln>
        </p:spPr>
        <p:txBody>
          <a:bodyPr lIns="90000" tIns="2376000" rIns="90000" bIns="45000" anchor="t">
            <a:noAutofit/>
          </a:bodyPr>
          <a:lstStyle/>
          <a:p>
            <a:pPr indent="0" algn="ctr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1200" b="0" u="none" strike="noStrike"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Calibri"/>
              </a:rPr>
              <a:t>Klicken Sie auf das Icon,</a:t>
            </a:r>
            <a:br>
              <a:rPr sz="1200"/>
            </a:br>
            <a:r>
              <a:rPr lang="de-DE" sz="1200" b="0" u="none" strike="noStrike">
                <a:solidFill>
                  <a:schemeClr val="accent6">
                    <a:lumMod val="75000"/>
                  </a:schemeClr>
                </a:solidFill>
                <a:effectLst/>
                <a:uFillTx/>
                <a:latin typeface="Calibri"/>
              </a:rPr>
              <a:t>um ein Bild hinzuzufügen.</a:t>
            </a:r>
            <a:endParaRPr lang="de-DE" sz="12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812" name="PlaceHolder 2"/>
          <p:cNvSpPr>
            <a:spLocks noGrp="1"/>
          </p:cNvSpPr>
          <p:nvPr>
            <p:ph type="body"/>
          </p:nvPr>
        </p:nvSpPr>
        <p:spPr>
          <a:xfrm>
            <a:off x="552240" y="6093360"/>
            <a:ext cx="110840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Quellennachweis / Fußnote / Bildunterschrift</a:t>
            </a:r>
            <a:endParaRPr lang="de-DE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813" name="PlaceHolder 3"/>
          <p:cNvSpPr>
            <a:spLocks noGrp="1"/>
          </p:cNvSpPr>
          <p:nvPr>
            <p:ph type="dt" idx="64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14" name="PlaceHolder 4"/>
          <p:cNvSpPr>
            <a:spLocks noGrp="1"/>
          </p:cNvSpPr>
          <p:nvPr>
            <p:ph type="ftr" idx="65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15" name="PlaceHolder 5"/>
          <p:cNvSpPr>
            <a:spLocks noGrp="1"/>
          </p:cNvSpPr>
          <p:nvPr>
            <p:ph type="sldNum" idx="66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77D2E5F1-69D1-4AF6-BBE1-F50531C45FD1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tandard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6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817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18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19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20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21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22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23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24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25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826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27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28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829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30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831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832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33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34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35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36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37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38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839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840" name="PlaceHolder 1"/>
          <p:cNvSpPr>
            <a:spLocks noGrp="1"/>
          </p:cNvSpPr>
          <p:nvPr>
            <p:ph type="title"/>
          </p:nvPr>
        </p:nvSpPr>
        <p:spPr>
          <a:xfrm>
            <a:off x="552960" y="404640"/>
            <a:ext cx="11083320" cy="935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Titelmasterformat durch Klicken bearbeiten</a:t>
            </a:r>
          </a:p>
        </p:txBody>
      </p:sp>
      <p:sp>
        <p:nvSpPr>
          <p:cNvPr id="841" name="PlaceHolder 2"/>
          <p:cNvSpPr>
            <a:spLocks noGrp="1"/>
          </p:cNvSpPr>
          <p:nvPr>
            <p:ph type="dt" idx="67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42" name="PlaceHolder 3"/>
          <p:cNvSpPr>
            <a:spLocks noGrp="1"/>
          </p:cNvSpPr>
          <p:nvPr>
            <p:ph type="ftr" idx="68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43" name="PlaceHolder 4"/>
          <p:cNvSpPr>
            <a:spLocks noGrp="1"/>
          </p:cNvSpPr>
          <p:nvPr>
            <p:ph type="sldNum" idx="69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5629B3A5-D4E1-4528-BED4-E29556C1A5BB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5_Пользовательский макет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99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000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01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02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03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04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05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06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07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08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009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10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11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012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13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14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015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16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17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18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19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20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21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22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023" name="PlaceHolder 1"/>
          <p:cNvSpPr>
            <a:spLocks noGrp="1"/>
          </p:cNvSpPr>
          <p:nvPr>
            <p:ph type="title"/>
          </p:nvPr>
        </p:nvSpPr>
        <p:spPr>
          <a:xfrm>
            <a:off x="7377480" y="689760"/>
            <a:ext cx="3975840" cy="4752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algn="r" defTabSz="914040">
              <a:lnSpc>
                <a:spcPct val="89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Mastertitelformat bearbeiten</a:t>
            </a:r>
          </a:p>
        </p:txBody>
      </p:sp>
      <p:sp>
        <p:nvSpPr>
          <p:cNvPr id="1024" name="Полилиния 64"/>
          <p:cNvSpPr/>
          <p:nvPr/>
        </p:nvSpPr>
        <p:spPr>
          <a:xfrm flipH="1" flipV="1">
            <a:off x="0" y="0"/>
            <a:ext cx="7907760" cy="6888240"/>
          </a:xfrm>
          <a:custGeom>
            <a:avLst/>
            <a:gdLst>
              <a:gd name="textAreaLeft" fmla="*/ 360 w 7907760"/>
              <a:gd name="textAreaRight" fmla="*/ 7908480 w 7907760"/>
              <a:gd name="textAreaTop" fmla="*/ 360 h 6888240"/>
              <a:gd name="textAreaBottom" fmla="*/ 6888960 h 6888240"/>
              <a:gd name="GluePoint1X" fmla="*/ 3750865 w 7908267"/>
              <a:gd name="GluePoint1Y" fmla="*/ 0 h 6888516"/>
              <a:gd name="GluePoint2X" fmla="*/ 7908267 w 7908267"/>
              <a:gd name="GluePoint2Y" fmla="*/ 0 h 6888516"/>
              <a:gd name="GluePoint3X" fmla="*/ 7908267 w 7908267"/>
              <a:gd name="GluePoint3Y" fmla="*/ 6888516 h 6888516"/>
              <a:gd name="GluePoint4X" fmla="*/ 0 w 7908267"/>
              <a:gd name="GluePoint4Y" fmla="*/ 6888516 h 6888516"/>
              <a:gd name="GluePoint5X" fmla="*/ 3750865 w 7908267"/>
              <a:gd name="GluePoint5Y" fmla="*/ 0 h 6888516"/>
            </a:gdLst>
            <a:ahLst/>
            <a:cxnLst>
              <a:cxn ang="0">
                <a:pos x="GluePoint1X" y="GluePoint1Y"/>
              </a:cxn>
              <a:cxn ang="0">
                <a:pos x="GluePoint2X" y="GluePoint2Y"/>
              </a:cxn>
              <a:cxn ang="0">
                <a:pos x="GluePoint3X" y="GluePoint3Y"/>
              </a:cxn>
              <a:cxn ang="0">
                <a:pos x="GluePoint4X" y="GluePoint4Y"/>
              </a:cxn>
              <a:cxn ang="0">
                <a:pos x="GluePoint5X" y="GluePoint5Y"/>
              </a:cxn>
            </a:cxnLst>
            <a:rect l="textAreaLeft" t="textAreaTop" r="textAreaRight" b="textAreaBottom"/>
            <a:pathLst>
              <a:path w="7908267" h="6888516">
                <a:moveTo>
                  <a:pt x="3750865" y="0"/>
                </a:moveTo>
                <a:lnTo>
                  <a:pt x="7908267" y="0"/>
                </a:lnTo>
                <a:lnTo>
                  <a:pt x="7908267" y="6888516"/>
                </a:lnTo>
                <a:lnTo>
                  <a:pt x="0" y="6888516"/>
                </a:lnTo>
                <a:lnTo>
                  <a:pt x="3750865" y="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ru-RU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025" name="PlaceHolder 2"/>
          <p:cNvSpPr>
            <a:spLocks noGrp="1"/>
          </p:cNvSpPr>
          <p:nvPr>
            <p:ph type="body"/>
          </p:nvPr>
        </p:nvSpPr>
        <p:spPr>
          <a:xfrm>
            <a:off x="0" y="3429000"/>
            <a:ext cx="3710520" cy="3428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 des Gliederungstextes durch Klicken bearbeiten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Gliederungsebene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Gliederungsebene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Gliederungsebene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Gliederungsebene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Sechste Gliederungsebene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Siebte Gliederungsebene</a:t>
            </a:r>
          </a:p>
        </p:txBody>
      </p:sp>
      <p:sp>
        <p:nvSpPr>
          <p:cNvPr id="1026" name="PlaceHolder 3"/>
          <p:cNvSpPr>
            <a:spLocks noGrp="1"/>
          </p:cNvSpPr>
          <p:nvPr>
            <p:ph type="body"/>
          </p:nvPr>
        </p:nvSpPr>
        <p:spPr>
          <a:xfrm>
            <a:off x="2530800" y="276480"/>
            <a:ext cx="3568680" cy="6348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 des Gliederungstextes durch Klicken bearbeiten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Gliederungsebene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Gliederungsebene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Gliederungsebene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Gliederungsebene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Sechste Gliederungsebene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Siebte Gliederungsebene</a:t>
            </a:r>
          </a:p>
        </p:txBody>
      </p:sp>
      <p:sp>
        <p:nvSpPr>
          <p:cNvPr id="1027" name="PlaceHolder 4"/>
          <p:cNvSpPr>
            <a:spLocks noGrp="1"/>
          </p:cNvSpPr>
          <p:nvPr>
            <p:ph type="body"/>
          </p:nvPr>
        </p:nvSpPr>
        <p:spPr>
          <a:xfrm>
            <a:off x="7382520" y="1236960"/>
            <a:ext cx="3975840" cy="370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2"/>
                </a:solidFill>
                <a:effectLst/>
                <a:uFillTx/>
                <a:latin typeface="Calibri"/>
              </a:rPr>
              <a:t>Mastertextformat bearbeiten</a:t>
            </a:r>
            <a:endParaRPr lang="de-DE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28" name="PlaceHolder 5"/>
          <p:cNvSpPr>
            <a:spLocks noGrp="1"/>
          </p:cNvSpPr>
          <p:nvPr>
            <p:ph type="body"/>
          </p:nvPr>
        </p:nvSpPr>
        <p:spPr>
          <a:xfrm>
            <a:off x="7648200" y="2340000"/>
            <a:ext cx="3659400" cy="311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algn="r" defTabSz="914040">
              <a:lnSpc>
                <a:spcPct val="114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Mastertextformat bearbeiten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5_Пользовательский макет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9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030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31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32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33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34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35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36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37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38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039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40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41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042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43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44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045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46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47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48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49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50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51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52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053" name="PlaceHolder 1"/>
          <p:cNvSpPr>
            <a:spLocks noGrp="1"/>
          </p:cNvSpPr>
          <p:nvPr>
            <p:ph type="body"/>
          </p:nvPr>
        </p:nvSpPr>
        <p:spPr>
          <a:xfrm>
            <a:off x="843120" y="1151640"/>
            <a:ext cx="10515240" cy="313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2"/>
                </a:solidFill>
                <a:effectLst/>
                <a:uFillTx/>
                <a:latin typeface="Calibri"/>
              </a:rPr>
              <a:t>Mastertextformat bearbeiten</a:t>
            </a:r>
            <a:endParaRPr lang="de-DE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54" name="PlaceHolder 2"/>
          <p:cNvSpPr>
            <a:spLocks noGrp="1"/>
          </p:cNvSpPr>
          <p:nvPr>
            <p:ph type="title"/>
          </p:nvPr>
        </p:nvSpPr>
        <p:spPr>
          <a:xfrm>
            <a:off x="552960" y="404640"/>
            <a:ext cx="11083320" cy="935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Mastertitelformat bearbeiten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7_Пользовательский макет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5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056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57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58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59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60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61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62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63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64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065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66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67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068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69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070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071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72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73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74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75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76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77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78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cxnSp>
        <p:nvCxnSpPr>
          <p:cNvPr id="1079" name="Прямая соединительная линия 18"/>
          <p:cNvCxnSpPr/>
          <p:nvPr/>
        </p:nvCxnSpPr>
        <p:spPr>
          <a:xfrm flipH="1">
            <a:off x="2295000" y="4731840"/>
            <a:ext cx="914040" cy="937800"/>
          </a:xfrm>
          <a:prstGeom prst="straightConnector1">
            <a:avLst/>
          </a:prstGeom>
          <a:ln w="57150" cap="rnd">
            <a:solidFill>
              <a:srgbClr val="E7E6E6"/>
            </a:solidFill>
            <a:round/>
          </a:ln>
        </p:spPr>
      </p:cxnSp>
      <p:sp>
        <p:nvSpPr>
          <p:cNvPr id="1080" name="PlaceHolder 1"/>
          <p:cNvSpPr>
            <a:spLocks noGrp="1"/>
          </p:cNvSpPr>
          <p:nvPr>
            <p:ph type="body"/>
          </p:nvPr>
        </p:nvSpPr>
        <p:spPr>
          <a:xfrm>
            <a:off x="300600" y="0"/>
            <a:ext cx="5808240" cy="5807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Format des Gliederungstextes durch Klicken bearbeiten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Gliederungsebene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Gliederungsebene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Gliederungsebene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Gliederungsebene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Sechste Gliederungsebene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Siebte Gliederungsebene</a:t>
            </a:r>
          </a:p>
        </p:txBody>
      </p:sp>
      <p:sp>
        <p:nvSpPr>
          <p:cNvPr id="1081" name="PlaceHolder 2"/>
          <p:cNvSpPr>
            <a:spLocks noGrp="1"/>
          </p:cNvSpPr>
          <p:nvPr>
            <p:ph type="body"/>
          </p:nvPr>
        </p:nvSpPr>
        <p:spPr>
          <a:xfrm>
            <a:off x="6655320" y="3975480"/>
            <a:ext cx="395640" cy="395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indent="0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Icon</a:t>
            </a:r>
            <a:endParaRPr lang="de-DE" sz="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82" name="PlaceHolder 3"/>
          <p:cNvSpPr>
            <a:spLocks noGrp="1"/>
          </p:cNvSpPr>
          <p:nvPr>
            <p:ph type="body"/>
          </p:nvPr>
        </p:nvSpPr>
        <p:spPr>
          <a:xfrm>
            <a:off x="8829360" y="3975480"/>
            <a:ext cx="395640" cy="395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indent="0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Icon</a:t>
            </a:r>
            <a:endParaRPr lang="de-DE" sz="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83" name="PlaceHolder 4"/>
          <p:cNvSpPr>
            <a:spLocks noGrp="1"/>
          </p:cNvSpPr>
          <p:nvPr>
            <p:ph type="body"/>
          </p:nvPr>
        </p:nvSpPr>
        <p:spPr>
          <a:xfrm>
            <a:off x="10957320" y="3975480"/>
            <a:ext cx="395640" cy="3956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indent="0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Icon</a:t>
            </a:r>
            <a:endParaRPr lang="de-DE" sz="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84" name="PlaceHolder 5"/>
          <p:cNvSpPr>
            <a:spLocks noGrp="1"/>
          </p:cNvSpPr>
          <p:nvPr>
            <p:ph type="body"/>
          </p:nvPr>
        </p:nvSpPr>
        <p:spPr>
          <a:xfrm>
            <a:off x="5550120" y="2133360"/>
            <a:ext cx="5808240" cy="6436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1" u="none" strike="noStrike">
                <a:solidFill>
                  <a:schemeClr val="accent6"/>
                </a:solidFill>
                <a:effectLst/>
                <a:uFillTx/>
                <a:latin typeface="Calibri"/>
              </a:rPr>
              <a:t>Titel</a:t>
            </a:r>
            <a:endParaRPr lang="de-DE" sz="2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85" name="PlaceHolder 6"/>
          <p:cNvSpPr>
            <a:spLocks noGrp="1"/>
          </p:cNvSpPr>
          <p:nvPr>
            <p:ph type="body"/>
          </p:nvPr>
        </p:nvSpPr>
        <p:spPr>
          <a:xfrm>
            <a:off x="5550120" y="2479320"/>
            <a:ext cx="5808240" cy="735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algn="r" defTabSz="914040">
              <a:lnSpc>
                <a:spcPct val="114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Beschreibung</a:t>
            </a:r>
          </a:p>
        </p:txBody>
      </p:sp>
      <p:sp>
        <p:nvSpPr>
          <p:cNvPr id="1086" name="PlaceHolder 7"/>
          <p:cNvSpPr>
            <a:spLocks noGrp="1"/>
          </p:cNvSpPr>
          <p:nvPr>
            <p:ph type="body"/>
          </p:nvPr>
        </p:nvSpPr>
        <p:spPr>
          <a:xfrm>
            <a:off x="5442480" y="4441680"/>
            <a:ext cx="1607760" cy="377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6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Lorem Ipsum</a:t>
            </a:r>
            <a:endParaRPr lang="de-DE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87" name="PlaceHolder 8"/>
          <p:cNvSpPr>
            <a:spLocks noGrp="1"/>
          </p:cNvSpPr>
          <p:nvPr>
            <p:ph type="body"/>
          </p:nvPr>
        </p:nvSpPr>
        <p:spPr>
          <a:xfrm>
            <a:off x="5442480" y="4868640"/>
            <a:ext cx="1607760" cy="137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defTabSz="914040">
              <a:lnSpc>
                <a:spcPct val="114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Beschreibung</a:t>
            </a:r>
          </a:p>
        </p:txBody>
      </p:sp>
      <p:sp>
        <p:nvSpPr>
          <p:cNvPr id="1088" name="PlaceHolder 9"/>
          <p:cNvSpPr>
            <a:spLocks noGrp="1"/>
          </p:cNvSpPr>
          <p:nvPr>
            <p:ph type="body"/>
          </p:nvPr>
        </p:nvSpPr>
        <p:spPr>
          <a:xfrm>
            <a:off x="7612200" y="4441680"/>
            <a:ext cx="1607760" cy="377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6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Lorem Ipsum</a:t>
            </a:r>
            <a:endParaRPr lang="de-DE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89" name="PlaceHolder 10"/>
          <p:cNvSpPr>
            <a:spLocks noGrp="1"/>
          </p:cNvSpPr>
          <p:nvPr>
            <p:ph type="body"/>
          </p:nvPr>
        </p:nvSpPr>
        <p:spPr>
          <a:xfrm>
            <a:off x="7612200" y="4868640"/>
            <a:ext cx="1607760" cy="137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defTabSz="914040">
              <a:lnSpc>
                <a:spcPct val="114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Beschreibung</a:t>
            </a:r>
          </a:p>
        </p:txBody>
      </p:sp>
      <p:sp>
        <p:nvSpPr>
          <p:cNvPr id="1090" name="PlaceHolder 11"/>
          <p:cNvSpPr>
            <a:spLocks noGrp="1"/>
          </p:cNvSpPr>
          <p:nvPr>
            <p:ph type="body"/>
          </p:nvPr>
        </p:nvSpPr>
        <p:spPr>
          <a:xfrm>
            <a:off x="9740880" y="4441680"/>
            <a:ext cx="1607760" cy="377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6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Lorem Ipsum</a:t>
            </a:r>
            <a:endParaRPr lang="de-DE" sz="1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91" name="PlaceHolder 12"/>
          <p:cNvSpPr>
            <a:spLocks noGrp="1"/>
          </p:cNvSpPr>
          <p:nvPr>
            <p:ph type="body"/>
          </p:nvPr>
        </p:nvSpPr>
        <p:spPr>
          <a:xfrm>
            <a:off x="9740880" y="4868640"/>
            <a:ext cx="1607760" cy="137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defTabSz="914040">
              <a:lnSpc>
                <a:spcPct val="114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Beschreibung</a:t>
            </a:r>
          </a:p>
        </p:txBody>
      </p:sp>
      <p:sp>
        <p:nvSpPr>
          <p:cNvPr id="1092" name="PlaceHolder 13"/>
          <p:cNvSpPr>
            <a:spLocks noGrp="1"/>
          </p:cNvSpPr>
          <p:nvPr>
            <p:ph type="body"/>
          </p:nvPr>
        </p:nvSpPr>
        <p:spPr>
          <a:xfrm>
            <a:off x="843120" y="1236960"/>
            <a:ext cx="10515240" cy="313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2"/>
                </a:solidFill>
                <a:effectLst/>
                <a:uFillTx/>
                <a:latin typeface="Calibri"/>
              </a:rPr>
              <a:t>Mastertextformat bearbeiten</a:t>
            </a:r>
            <a:endParaRPr lang="de-DE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93" name="PlaceHolder 14"/>
          <p:cNvSpPr>
            <a:spLocks noGrp="1"/>
          </p:cNvSpPr>
          <p:nvPr>
            <p:ph type="title"/>
          </p:nvPr>
        </p:nvSpPr>
        <p:spPr>
          <a:xfrm>
            <a:off x="552960" y="404640"/>
            <a:ext cx="11083320" cy="935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algn="r" defTabSz="914040">
              <a:lnSpc>
                <a:spcPct val="89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Mastertitelformat bearbeiten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6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147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48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49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50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51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52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53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54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55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156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57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58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159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60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61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162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63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64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65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66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67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68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69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170" name="PlaceHolder 1"/>
          <p:cNvSpPr>
            <a:spLocks noGrp="1"/>
          </p:cNvSpPr>
          <p:nvPr>
            <p:ph type="title"/>
          </p:nvPr>
        </p:nvSpPr>
        <p:spPr>
          <a:xfrm>
            <a:off x="0" y="1418760"/>
            <a:ext cx="4079880" cy="844920"/>
          </a:xfrm>
          <a:prstGeom prst="rect">
            <a:avLst/>
          </a:prstGeom>
          <a:noFill/>
          <a:ln w="0">
            <a:noFill/>
          </a:ln>
        </p:spPr>
        <p:txBody>
          <a:bodyPr lIns="0" tIns="0" rIns="108000" bIns="0" anchor="ctr">
            <a:noAutofit/>
          </a:bodyPr>
          <a:lstStyle/>
          <a:p>
            <a:pPr indent="0" algn="r" defTabSz="914040">
              <a:lnSpc>
                <a:spcPct val="89000"/>
              </a:lnSpc>
              <a:buNone/>
            </a:pPr>
            <a:r>
              <a:rPr lang="de-DE" sz="3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 bearbeiten</a:t>
            </a:r>
          </a:p>
        </p:txBody>
      </p:sp>
      <p:sp>
        <p:nvSpPr>
          <p:cNvPr id="1171" name="PlaceHolder 2"/>
          <p:cNvSpPr>
            <a:spLocks noGrp="1"/>
          </p:cNvSpPr>
          <p:nvPr>
            <p:ph type="ftr" idx="70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72" name="PlaceHolder 3"/>
          <p:cNvSpPr>
            <a:spLocks noGrp="1"/>
          </p:cNvSpPr>
          <p:nvPr>
            <p:ph type="sldNum" idx="71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2259F6B0-C03C-4FF4-82EA-790D54A58AC0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73" name="PlaceHolder 4"/>
          <p:cNvSpPr>
            <a:spLocks noGrp="1"/>
          </p:cNvSpPr>
          <p:nvPr>
            <p:ph type="dt" idx="72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174" name="PlaceHolder 5"/>
          <p:cNvSpPr>
            <a:spLocks noGrp="1"/>
          </p:cNvSpPr>
          <p:nvPr>
            <p:ph type="body"/>
          </p:nvPr>
        </p:nvSpPr>
        <p:spPr>
          <a:xfrm>
            <a:off x="5420520" y="14187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75" name="PlaceHolder 6"/>
          <p:cNvSpPr>
            <a:spLocks noGrp="1"/>
          </p:cNvSpPr>
          <p:nvPr>
            <p:ph type="body"/>
          </p:nvPr>
        </p:nvSpPr>
        <p:spPr>
          <a:xfrm>
            <a:off x="5420520" y="20613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76" name="PlaceHolder 7"/>
          <p:cNvSpPr>
            <a:spLocks noGrp="1"/>
          </p:cNvSpPr>
          <p:nvPr>
            <p:ph type="body"/>
          </p:nvPr>
        </p:nvSpPr>
        <p:spPr>
          <a:xfrm>
            <a:off x="5420520" y="270360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77" name="PlaceHolder 8"/>
          <p:cNvSpPr>
            <a:spLocks noGrp="1"/>
          </p:cNvSpPr>
          <p:nvPr>
            <p:ph type="body"/>
          </p:nvPr>
        </p:nvSpPr>
        <p:spPr>
          <a:xfrm>
            <a:off x="5420520" y="334584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78" name="PlaceHolder 9"/>
          <p:cNvSpPr>
            <a:spLocks noGrp="1"/>
          </p:cNvSpPr>
          <p:nvPr>
            <p:ph type="body"/>
          </p:nvPr>
        </p:nvSpPr>
        <p:spPr>
          <a:xfrm>
            <a:off x="5420520" y="398808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79" name="PlaceHolder 10"/>
          <p:cNvSpPr>
            <a:spLocks noGrp="1"/>
          </p:cNvSpPr>
          <p:nvPr>
            <p:ph type="body"/>
          </p:nvPr>
        </p:nvSpPr>
        <p:spPr>
          <a:xfrm>
            <a:off x="5420520" y="463032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80" name="PlaceHolder 11"/>
          <p:cNvSpPr>
            <a:spLocks noGrp="1"/>
          </p:cNvSpPr>
          <p:nvPr>
            <p:ph type="body"/>
          </p:nvPr>
        </p:nvSpPr>
        <p:spPr>
          <a:xfrm>
            <a:off x="5420520" y="527508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81" name="PlaceHolder 12"/>
          <p:cNvSpPr>
            <a:spLocks noGrp="1"/>
          </p:cNvSpPr>
          <p:nvPr>
            <p:ph type="body"/>
          </p:nvPr>
        </p:nvSpPr>
        <p:spPr>
          <a:xfrm>
            <a:off x="6240600" y="141876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82" name="PlaceHolder 13"/>
          <p:cNvSpPr>
            <a:spLocks noGrp="1"/>
          </p:cNvSpPr>
          <p:nvPr>
            <p:ph type="body"/>
          </p:nvPr>
        </p:nvSpPr>
        <p:spPr>
          <a:xfrm>
            <a:off x="6240600" y="591516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Anhang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Anhang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83" name="PlaceHolder 14"/>
          <p:cNvSpPr>
            <a:spLocks noGrp="1"/>
          </p:cNvSpPr>
          <p:nvPr>
            <p:ph type="body"/>
          </p:nvPr>
        </p:nvSpPr>
        <p:spPr>
          <a:xfrm>
            <a:off x="6240600" y="527508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84" name="PlaceHolder 15"/>
          <p:cNvSpPr>
            <a:spLocks noGrp="1"/>
          </p:cNvSpPr>
          <p:nvPr>
            <p:ph type="body"/>
          </p:nvPr>
        </p:nvSpPr>
        <p:spPr>
          <a:xfrm>
            <a:off x="6240600" y="463032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85" name="PlaceHolder 16"/>
          <p:cNvSpPr>
            <a:spLocks noGrp="1"/>
          </p:cNvSpPr>
          <p:nvPr>
            <p:ph type="body"/>
          </p:nvPr>
        </p:nvSpPr>
        <p:spPr>
          <a:xfrm>
            <a:off x="6240600" y="398808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86" name="PlaceHolder 17"/>
          <p:cNvSpPr>
            <a:spLocks noGrp="1"/>
          </p:cNvSpPr>
          <p:nvPr>
            <p:ph type="body"/>
          </p:nvPr>
        </p:nvSpPr>
        <p:spPr>
          <a:xfrm>
            <a:off x="6240600" y="334584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87" name="PlaceHolder 18"/>
          <p:cNvSpPr>
            <a:spLocks noGrp="1"/>
          </p:cNvSpPr>
          <p:nvPr>
            <p:ph type="body"/>
          </p:nvPr>
        </p:nvSpPr>
        <p:spPr>
          <a:xfrm>
            <a:off x="6240600" y="270360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188" name="PlaceHolder 19"/>
          <p:cNvSpPr>
            <a:spLocks noGrp="1"/>
          </p:cNvSpPr>
          <p:nvPr>
            <p:ph type="body"/>
          </p:nvPr>
        </p:nvSpPr>
        <p:spPr>
          <a:xfrm>
            <a:off x="6240600" y="206136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9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190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91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92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93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94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95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96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197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198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199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00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01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202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03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204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205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06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07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08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09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10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11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212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213" name="PlaceHolder 1"/>
          <p:cNvSpPr>
            <a:spLocks noGrp="1"/>
          </p:cNvSpPr>
          <p:nvPr>
            <p:ph type="title"/>
          </p:nvPr>
        </p:nvSpPr>
        <p:spPr>
          <a:xfrm>
            <a:off x="0" y="1412640"/>
            <a:ext cx="3557520" cy="844920"/>
          </a:xfrm>
          <a:prstGeom prst="rect">
            <a:avLst/>
          </a:prstGeom>
          <a:noFill/>
          <a:ln w="0">
            <a:noFill/>
          </a:ln>
        </p:spPr>
        <p:txBody>
          <a:bodyPr lIns="0" tIns="0" rIns="108000" bIns="0" anchor="ctr">
            <a:noAutofit/>
          </a:bodyPr>
          <a:lstStyle/>
          <a:p>
            <a:pPr indent="0" algn="r" defTabSz="914040">
              <a:lnSpc>
                <a:spcPct val="89000"/>
              </a:lnSpc>
              <a:buNone/>
            </a:pPr>
            <a:r>
              <a:rPr lang="de-DE" sz="36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 bearbeiten</a:t>
            </a:r>
          </a:p>
        </p:txBody>
      </p:sp>
      <p:sp>
        <p:nvSpPr>
          <p:cNvPr id="1214" name="PlaceHolder 2"/>
          <p:cNvSpPr>
            <a:spLocks noGrp="1"/>
          </p:cNvSpPr>
          <p:nvPr>
            <p:ph type="ftr" idx="73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215" name="PlaceHolder 3"/>
          <p:cNvSpPr>
            <a:spLocks noGrp="1"/>
          </p:cNvSpPr>
          <p:nvPr>
            <p:ph type="sldNum" idx="74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CF725C68-AA4E-4440-AA54-E607D2A06DB3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216" name="PlaceHolder 4"/>
          <p:cNvSpPr>
            <a:spLocks noGrp="1"/>
          </p:cNvSpPr>
          <p:nvPr>
            <p:ph type="dt" idx="75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217" name="PlaceHolder 5"/>
          <p:cNvSpPr>
            <a:spLocks noGrp="1"/>
          </p:cNvSpPr>
          <p:nvPr>
            <p:ph type="body"/>
          </p:nvPr>
        </p:nvSpPr>
        <p:spPr>
          <a:xfrm>
            <a:off x="3864240" y="15789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18" name="PlaceHolder 6"/>
          <p:cNvSpPr>
            <a:spLocks noGrp="1"/>
          </p:cNvSpPr>
          <p:nvPr>
            <p:ph type="body"/>
          </p:nvPr>
        </p:nvSpPr>
        <p:spPr>
          <a:xfrm>
            <a:off x="3864240" y="241092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19" name="PlaceHolder 7"/>
          <p:cNvSpPr>
            <a:spLocks noGrp="1"/>
          </p:cNvSpPr>
          <p:nvPr>
            <p:ph type="body"/>
          </p:nvPr>
        </p:nvSpPr>
        <p:spPr>
          <a:xfrm>
            <a:off x="3864240" y="324288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0" name="PlaceHolder 8"/>
          <p:cNvSpPr>
            <a:spLocks noGrp="1"/>
          </p:cNvSpPr>
          <p:nvPr>
            <p:ph type="body"/>
          </p:nvPr>
        </p:nvSpPr>
        <p:spPr>
          <a:xfrm>
            <a:off x="3864240" y="407484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1" name="PlaceHolder 9"/>
          <p:cNvSpPr>
            <a:spLocks noGrp="1"/>
          </p:cNvSpPr>
          <p:nvPr>
            <p:ph type="body"/>
          </p:nvPr>
        </p:nvSpPr>
        <p:spPr>
          <a:xfrm>
            <a:off x="3864240" y="490680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2" name="PlaceHolder 10"/>
          <p:cNvSpPr>
            <a:spLocks noGrp="1"/>
          </p:cNvSpPr>
          <p:nvPr>
            <p:ph type="body"/>
          </p:nvPr>
        </p:nvSpPr>
        <p:spPr>
          <a:xfrm>
            <a:off x="3864240" y="57549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3" name="PlaceHolder 11"/>
          <p:cNvSpPr>
            <a:spLocks noGrp="1"/>
          </p:cNvSpPr>
          <p:nvPr>
            <p:ph type="body"/>
          </p:nvPr>
        </p:nvSpPr>
        <p:spPr>
          <a:xfrm>
            <a:off x="4684320" y="141876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4" name="PlaceHolder 12"/>
          <p:cNvSpPr>
            <a:spLocks noGrp="1"/>
          </p:cNvSpPr>
          <p:nvPr>
            <p:ph type="body"/>
          </p:nvPr>
        </p:nvSpPr>
        <p:spPr>
          <a:xfrm>
            <a:off x="4684320" y="559512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5" name="PlaceHolder 13"/>
          <p:cNvSpPr>
            <a:spLocks noGrp="1"/>
          </p:cNvSpPr>
          <p:nvPr>
            <p:ph type="body"/>
          </p:nvPr>
        </p:nvSpPr>
        <p:spPr>
          <a:xfrm>
            <a:off x="4684320" y="308268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6" name="PlaceHolder 14"/>
          <p:cNvSpPr>
            <a:spLocks noGrp="1"/>
          </p:cNvSpPr>
          <p:nvPr>
            <p:ph type="body"/>
          </p:nvPr>
        </p:nvSpPr>
        <p:spPr>
          <a:xfrm>
            <a:off x="4684320" y="391464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7" name="PlaceHolder 15"/>
          <p:cNvSpPr>
            <a:spLocks noGrp="1"/>
          </p:cNvSpPr>
          <p:nvPr>
            <p:ph type="body"/>
          </p:nvPr>
        </p:nvSpPr>
        <p:spPr>
          <a:xfrm>
            <a:off x="4684320" y="225072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8" name="PlaceHolder 16"/>
          <p:cNvSpPr>
            <a:spLocks noGrp="1"/>
          </p:cNvSpPr>
          <p:nvPr>
            <p:ph type="body"/>
          </p:nvPr>
        </p:nvSpPr>
        <p:spPr>
          <a:xfrm>
            <a:off x="4684320" y="474696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29" name="PlaceHolder 17"/>
          <p:cNvSpPr>
            <a:spLocks noGrp="1"/>
          </p:cNvSpPr>
          <p:nvPr>
            <p:ph type="body"/>
          </p:nvPr>
        </p:nvSpPr>
        <p:spPr>
          <a:xfrm>
            <a:off x="7625880" y="157896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0" name="PlaceHolder 18"/>
          <p:cNvSpPr>
            <a:spLocks noGrp="1"/>
          </p:cNvSpPr>
          <p:nvPr>
            <p:ph type="body"/>
          </p:nvPr>
        </p:nvSpPr>
        <p:spPr>
          <a:xfrm>
            <a:off x="7625880" y="241092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1" name="PlaceHolder 19"/>
          <p:cNvSpPr>
            <a:spLocks noGrp="1"/>
          </p:cNvSpPr>
          <p:nvPr>
            <p:ph type="body"/>
          </p:nvPr>
        </p:nvSpPr>
        <p:spPr>
          <a:xfrm>
            <a:off x="7625880" y="324288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2" name="PlaceHolder 20"/>
          <p:cNvSpPr>
            <a:spLocks noGrp="1"/>
          </p:cNvSpPr>
          <p:nvPr>
            <p:ph type="body"/>
          </p:nvPr>
        </p:nvSpPr>
        <p:spPr>
          <a:xfrm>
            <a:off x="7625880" y="407484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3" name="PlaceHolder 21"/>
          <p:cNvSpPr>
            <a:spLocks noGrp="1"/>
          </p:cNvSpPr>
          <p:nvPr>
            <p:ph type="body"/>
          </p:nvPr>
        </p:nvSpPr>
        <p:spPr>
          <a:xfrm>
            <a:off x="7625880" y="490680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accent1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4" name="PlaceHolder 22"/>
          <p:cNvSpPr>
            <a:spLocks noGrp="1"/>
          </p:cNvSpPr>
          <p:nvPr>
            <p:ph type="body"/>
          </p:nvPr>
        </p:nvSpPr>
        <p:spPr>
          <a:xfrm>
            <a:off x="8445960" y="141876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5" name="PlaceHolder 23"/>
          <p:cNvSpPr>
            <a:spLocks noGrp="1"/>
          </p:cNvSpPr>
          <p:nvPr>
            <p:ph type="body"/>
          </p:nvPr>
        </p:nvSpPr>
        <p:spPr>
          <a:xfrm>
            <a:off x="8445960" y="308268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6" name="PlaceHolder 24"/>
          <p:cNvSpPr>
            <a:spLocks noGrp="1"/>
          </p:cNvSpPr>
          <p:nvPr>
            <p:ph type="body"/>
          </p:nvPr>
        </p:nvSpPr>
        <p:spPr>
          <a:xfrm>
            <a:off x="8445960" y="391464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7" name="PlaceHolder 25"/>
          <p:cNvSpPr>
            <a:spLocks noGrp="1"/>
          </p:cNvSpPr>
          <p:nvPr>
            <p:ph type="body"/>
          </p:nvPr>
        </p:nvSpPr>
        <p:spPr>
          <a:xfrm>
            <a:off x="8445960" y="225072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8" name="PlaceHolder 26"/>
          <p:cNvSpPr>
            <a:spLocks noGrp="1"/>
          </p:cNvSpPr>
          <p:nvPr>
            <p:ph type="body"/>
          </p:nvPr>
        </p:nvSpPr>
        <p:spPr>
          <a:xfrm>
            <a:off x="8445960" y="474696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Agendapunkt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39" name="PlaceHolder 27"/>
          <p:cNvSpPr>
            <a:spLocks noGrp="1"/>
          </p:cNvSpPr>
          <p:nvPr>
            <p:ph type="body"/>
          </p:nvPr>
        </p:nvSpPr>
        <p:spPr>
          <a:xfrm>
            <a:off x="8451360" y="5595120"/>
            <a:ext cx="2779200" cy="641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Anhang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Anhang hervorgehoben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cxnSp>
        <p:nvCxnSpPr>
          <p:cNvPr id="1240" name="Gerader Verbinder 33"/>
          <p:cNvCxnSpPr/>
          <p:nvPr/>
        </p:nvCxnSpPr>
        <p:spPr>
          <a:xfrm>
            <a:off x="7625880" y="5491800"/>
            <a:ext cx="3623400" cy="360"/>
          </a:xfrm>
          <a:prstGeom prst="straightConnector1">
            <a:avLst/>
          </a:prstGeom>
          <a:ln w="3175" cap="rnd">
            <a:solidFill>
              <a:srgbClr val="E7E6E6"/>
            </a:solidFill>
            <a:round/>
          </a:ln>
        </p:spPr>
      </p:cxn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7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348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49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50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51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52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53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54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55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56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357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58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59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360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61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62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363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64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65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66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67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68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69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70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371" name="PlaceHolder 1"/>
          <p:cNvSpPr>
            <a:spLocks noGrp="1"/>
          </p:cNvSpPr>
          <p:nvPr>
            <p:ph type="title"/>
          </p:nvPr>
        </p:nvSpPr>
        <p:spPr>
          <a:xfrm>
            <a:off x="552960" y="404640"/>
            <a:ext cx="11083320" cy="935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Titelmasterformat durch Klicken bearbeiten</a:t>
            </a:r>
          </a:p>
        </p:txBody>
      </p:sp>
      <p:sp>
        <p:nvSpPr>
          <p:cNvPr id="1372" name="PlaceHolder 2"/>
          <p:cNvSpPr>
            <a:spLocks noGrp="1"/>
          </p:cNvSpPr>
          <p:nvPr>
            <p:ph type="body"/>
          </p:nvPr>
        </p:nvSpPr>
        <p:spPr>
          <a:xfrm>
            <a:off x="552960" y="1413000"/>
            <a:ext cx="1108584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Textmasterformat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1373" name="PlaceHolder 3"/>
          <p:cNvSpPr>
            <a:spLocks noGrp="1"/>
          </p:cNvSpPr>
          <p:nvPr>
            <p:ph type="body"/>
          </p:nvPr>
        </p:nvSpPr>
        <p:spPr>
          <a:xfrm>
            <a:off x="552960" y="6093360"/>
            <a:ext cx="110858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Quellennachweis / Fußnote / Bildunterschrift</a:t>
            </a:r>
            <a:endParaRPr lang="de-DE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374" name="PlaceHolder 4"/>
          <p:cNvSpPr>
            <a:spLocks noGrp="1"/>
          </p:cNvSpPr>
          <p:nvPr>
            <p:ph type="dt" idx="76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375" name="PlaceHolder 5"/>
          <p:cNvSpPr>
            <a:spLocks noGrp="1"/>
          </p:cNvSpPr>
          <p:nvPr>
            <p:ph type="ftr" idx="77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376" name="PlaceHolder 6"/>
          <p:cNvSpPr>
            <a:spLocks noGrp="1"/>
          </p:cNvSpPr>
          <p:nvPr>
            <p:ph type="sldNum" idx="78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719DE691-44C9-465D-A125-3044B1879325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7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378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79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80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81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82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83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84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85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86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387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88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89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390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91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392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393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94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95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96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97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98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399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00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401" name="PlaceHolder 1"/>
          <p:cNvSpPr>
            <a:spLocks noGrp="1"/>
          </p:cNvSpPr>
          <p:nvPr>
            <p:ph type="title"/>
          </p:nvPr>
        </p:nvSpPr>
        <p:spPr>
          <a:xfrm>
            <a:off x="552960" y="404640"/>
            <a:ext cx="11083320" cy="935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Titelmasterformat durch Klicken bearbeiten</a:t>
            </a:r>
          </a:p>
        </p:txBody>
      </p:sp>
      <p:sp>
        <p:nvSpPr>
          <p:cNvPr id="1402" name="PlaceHolder 2"/>
          <p:cNvSpPr>
            <a:spLocks noGrp="1"/>
          </p:cNvSpPr>
          <p:nvPr>
            <p:ph type="body"/>
          </p:nvPr>
        </p:nvSpPr>
        <p:spPr>
          <a:xfrm>
            <a:off x="552240" y="1413000"/>
            <a:ext cx="539892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Textmasterformat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1403" name="PlaceHolder 3"/>
          <p:cNvSpPr>
            <a:spLocks noGrp="1"/>
          </p:cNvSpPr>
          <p:nvPr>
            <p:ph type="body"/>
          </p:nvPr>
        </p:nvSpPr>
        <p:spPr>
          <a:xfrm>
            <a:off x="6240600" y="1413000"/>
            <a:ext cx="539568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Textmasterformat bearbeiten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18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  <a:endParaRPr lang="de-DE" sz="18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400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400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1404" name="PlaceHolder 4"/>
          <p:cNvSpPr>
            <a:spLocks noGrp="1"/>
          </p:cNvSpPr>
          <p:nvPr>
            <p:ph type="body"/>
          </p:nvPr>
        </p:nvSpPr>
        <p:spPr>
          <a:xfrm>
            <a:off x="552240" y="6093360"/>
            <a:ext cx="539928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Quellennachweis / Fußnote / Bildunterschrift</a:t>
            </a:r>
            <a:endParaRPr lang="de-DE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05" name="PlaceHolder 5"/>
          <p:cNvSpPr>
            <a:spLocks noGrp="1"/>
          </p:cNvSpPr>
          <p:nvPr>
            <p:ph type="body"/>
          </p:nvPr>
        </p:nvSpPr>
        <p:spPr>
          <a:xfrm>
            <a:off x="6239880" y="6093360"/>
            <a:ext cx="539892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marL="90360" indent="-90360" defTabSz="914040">
              <a:lnSpc>
                <a:spcPts val="1100"/>
              </a:lnSpc>
              <a:buNone/>
              <a:tabLst>
                <a:tab pos="0" algn="l"/>
              </a:tabLst>
            </a:pPr>
            <a:r>
              <a:rPr lang="de-DE" sz="10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Quellennachweis / Fußnote / Bildunterschrift</a:t>
            </a:r>
            <a:endParaRPr lang="de-DE" sz="10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06" name="PlaceHolder 6"/>
          <p:cNvSpPr>
            <a:spLocks noGrp="1"/>
          </p:cNvSpPr>
          <p:nvPr>
            <p:ph type="dt" idx="79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07" name="PlaceHolder 7"/>
          <p:cNvSpPr>
            <a:spLocks noGrp="1"/>
          </p:cNvSpPr>
          <p:nvPr>
            <p:ph type="ftr" idx="80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08" name="PlaceHolder 8"/>
          <p:cNvSpPr>
            <a:spLocks noGrp="1"/>
          </p:cNvSpPr>
          <p:nvPr>
            <p:ph type="sldNum" idx="81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6C198B9D-0819-4A76-B70C-CE31D5344F76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tandard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9" name="Gruppieren 9"/>
          <p:cNvGrpSpPr/>
          <p:nvPr/>
        </p:nvGrpSpPr>
        <p:grpSpPr>
          <a:xfrm>
            <a:off x="514080" y="-171720"/>
            <a:ext cx="11160360" cy="71640"/>
            <a:chOff x="514080" y="-171720"/>
            <a:chExt cx="11160360" cy="71640"/>
          </a:xfrm>
        </p:grpSpPr>
        <p:sp>
          <p:nvSpPr>
            <p:cNvPr id="1410" name="Gleichschenkliges Dreieck 48"/>
            <p:cNvSpPr/>
            <p:nvPr/>
          </p:nvSpPr>
          <p:spPr>
            <a:xfrm flipV="1">
              <a:off x="5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11" name="Gleichschenkliges Dreieck 49"/>
            <p:cNvSpPr/>
            <p:nvPr/>
          </p:nvSpPr>
          <p:spPr>
            <a:xfrm flipV="1">
              <a:off x="4041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12" name="Gleichschenkliges Dreieck 50"/>
            <p:cNvSpPr/>
            <p:nvPr/>
          </p:nvSpPr>
          <p:spPr>
            <a:xfrm flipV="1">
              <a:off x="43326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13" name="Gleichschenkliges Dreieck 51"/>
            <p:cNvSpPr/>
            <p:nvPr/>
          </p:nvSpPr>
          <p:spPr>
            <a:xfrm flipV="1">
              <a:off x="5914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14" name="Gleichschenkliges Dreieck 52"/>
            <p:cNvSpPr/>
            <p:nvPr/>
          </p:nvSpPr>
          <p:spPr>
            <a:xfrm flipV="1">
              <a:off x="620208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15" name="Gleichschenkliges Dreieck 53"/>
            <p:cNvSpPr/>
            <p:nvPr/>
          </p:nvSpPr>
          <p:spPr>
            <a:xfrm flipV="1">
              <a:off x="776736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16" name="Gleichschenkliges Dreieck 54"/>
            <p:cNvSpPr/>
            <p:nvPr/>
          </p:nvSpPr>
          <p:spPr>
            <a:xfrm flipV="1">
              <a:off x="807372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17" name="Gleichschenkliges Dreieck 55"/>
            <p:cNvSpPr/>
            <p:nvPr/>
          </p:nvSpPr>
          <p:spPr>
            <a:xfrm flipV="1">
              <a:off x="11602800" y="-17208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418" name="Gruppieren 56"/>
          <p:cNvGrpSpPr/>
          <p:nvPr/>
        </p:nvGrpSpPr>
        <p:grpSpPr>
          <a:xfrm>
            <a:off x="-166680" y="1383120"/>
            <a:ext cx="71640" cy="4883040"/>
            <a:chOff x="-166680" y="1383120"/>
            <a:chExt cx="71640" cy="4883040"/>
          </a:xfrm>
        </p:grpSpPr>
        <p:sp>
          <p:nvSpPr>
            <p:cNvPr id="1419" name="Gleichschenkliges Dreieck 57"/>
            <p:cNvSpPr/>
            <p:nvPr/>
          </p:nvSpPr>
          <p:spPr>
            <a:xfrm rot="16200000" flipV="1">
              <a:off x="-16920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20" name="Gleichschenkliges Dreieck 58"/>
            <p:cNvSpPr/>
            <p:nvPr/>
          </p:nvSpPr>
          <p:spPr>
            <a:xfrm rot="16200000" flipV="1">
              <a:off x="-16920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421" name="Gruppieren 59"/>
          <p:cNvGrpSpPr/>
          <p:nvPr/>
        </p:nvGrpSpPr>
        <p:grpSpPr>
          <a:xfrm>
            <a:off x="12287160" y="1383120"/>
            <a:ext cx="71640" cy="4883040"/>
            <a:chOff x="12287160" y="1383120"/>
            <a:chExt cx="71640" cy="4883040"/>
          </a:xfrm>
        </p:grpSpPr>
        <p:sp>
          <p:nvSpPr>
            <p:cNvPr id="1422" name="Gleichschenkliges Dreieck 60"/>
            <p:cNvSpPr/>
            <p:nvPr/>
          </p:nvSpPr>
          <p:spPr>
            <a:xfrm rot="5400000" flipH="1" flipV="1">
              <a:off x="12283920" y="1385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23" name="Gleichschenkliges Dreieck 61"/>
            <p:cNvSpPr/>
            <p:nvPr/>
          </p:nvSpPr>
          <p:spPr>
            <a:xfrm rot="5400000" flipH="1" flipV="1">
              <a:off x="12283920" y="6191640"/>
              <a:ext cx="770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grpSp>
        <p:nvGrpSpPr>
          <p:cNvPr id="1424" name="Gruppieren 8"/>
          <p:cNvGrpSpPr/>
          <p:nvPr/>
        </p:nvGrpSpPr>
        <p:grpSpPr>
          <a:xfrm>
            <a:off x="514080" y="6957360"/>
            <a:ext cx="11160360" cy="71640"/>
            <a:chOff x="514080" y="6957360"/>
            <a:chExt cx="11160360" cy="71640"/>
          </a:xfrm>
        </p:grpSpPr>
        <p:sp>
          <p:nvSpPr>
            <p:cNvPr id="1425" name="Gleichschenkliges Dreieck 63"/>
            <p:cNvSpPr/>
            <p:nvPr/>
          </p:nvSpPr>
          <p:spPr>
            <a:xfrm>
              <a:off x="5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26" name="Gleichschenkliges Dreieck 64"/>
            <p:cNvSpPr/>
            <p:nvPr/>
          </p:nvSpPr>
          <p:spPr>
            <a:xfrm>
              <a:off x="4041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27" name="Gleichschenkliges Dreieck 65"/>
            <p:cNvSpPr/>
            <p:nvPr/>
          </p:nvSpPr>
          <p:spPr>
            <a:xfrm>
              <a:off x="43326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28" name="Gleichschenkliges Dreieck 66"/>
            <p:cNvSpPr/>
            <p:nvPr/>
          </p:nvSpPr>
          <p:spPr>
            <a:xfrm>
              <a:off x="5914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29" name="Gleichschenkliges Dreieck 67"/>
            <p:cNvSpPr/>
            <p:nvPr/>
          </p:nvSpPr>
          <p:spPr>
            <a:xfrm>
              <a:off x="620208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30" name="Gleichschenkliges Dreieck 68"/>
            <p:cNvSpPr/>
            <p:nvPr/>
          </p:nvSpPr>
          <p:spPr>
            <a:xfrm>
              <a:off x="776736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31" name="Gleichschenkliges Dreieck 69"/>
            <p:cNvSpPr/>
            <p:nvPr/>
          </p:nvSpPr>
          <p:spPr>
            <a:xfrm>
              <a:off x="807372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432" name="Gleichschenkliges Dreieck 70"/>
            <p:cNvSpPr/>
            <p:nvPr/>
          </p:nvSpPr>
          <p:spPr>
            <a:xfrm>
              <a:off x="11602800" y="6957360"/>
              <a:ext cx="71640" cy="71640"/>
            </a:xfrm>
            <a:prstGeom prst="triangle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tIns="-9000" rIns="90000" bIns="-9000" anchor="ctr">
              <a:noAutofit/>
            </a:bodyPr>
            <a:lstStyle/>
            <a:p>
              <a:pPr algn="ctr" defTabSz="914400">
                <a:lnSpc>
                  <a:spcPct val="100000"/>
                </a:lnSpc>
              </a:pPr>
              <a:endPara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endParaRPr>
            </a:p>
          </p:txBody>
        </p:sp>
      </p:grpSp>
      <p:sp>
        <p:nvSpPr>
          <p:cNvPr id="1433" name="PlaceHolder 1"/>
          <p:cNvSpPr>
            <a:spLocks noGrp="1"/>
          </p:cNvSpPr>
          <p:nvPr>
            <p:ph type="body"/>
          </p:nvPr>
        </p:nvSpPr>
        <p:spPr>
          <a:xfrm>
            <a:off x="539640" y="1413000"/>
            <a:ext cx="8062200" cy="4824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Platzieren Sie Ihre Inhalte hier.</a:t>
            </a:r>
          </a:p>
        </p:txBody>
      </p:sp>
      <p:sp>
        <p:nvSpPr>
          <p:cNvPr id="1434" name="PlaceHolder 2"/>
          <p:cNvSpPr>
            <a:spLocks noGrp="1"/>
          </p:cNvSpPr>
          <p:nvPr>
            <p:ph type="dt" idx="82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 cap="all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&lt;Datum/Uhrzeit&gt;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35" name="PlaceHolder 3"/>
          <p:cNvSpPr>
            <a:spLocks noGrp="1"/>
          </p:cNvSpPr>
          <p:nvPr>
            <p:ph type="ftr" idx="83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&lt;Fußzeile&gt;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36" name="PlaceHolder 4"/>
          <p:cNvSpPr>
            <a:spLocks noGrp="1"/>
          </p:cNvSpPr>
          <p:nvPr>
            <p:ph type="sldNum" idx="84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Seite </a:t>
            </a:r>
            <a:fld id="{A466D2D1-C292-45E9-BC9A-42B16ACF4A99}" type="slidenum">
              <a:rPr lang="de-DE" sz="800" b="0" u="none" strike="noStrike">
                <a:solidFill>
                  <a:schemeClr val="dk1">
                    <a:lumMod val="75000"/>
                    <a:lumOff val="25000"/>
                  </a:schemeClr>
                </a:solidFill>
                <a:effectLst/>
                <a:uFillTx/>
                <a:latin typeface="Calibri"/>
              </a:rPr>
              <a:t>‹Nr.›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37" name="PlaceHolder 5"/>
          <p:cNvSpPr>
            <a:spLocks noGrp="1"/>
          </p:cNvSpPr>
          <p:nvPr>
            <p:ph type="body"/>
          </p:nvPr>
        </p:nvSpPr>
        <p:spPr>
          <a:xfrm>
            <a:off x="8974800" y="1413000"/>
            <a:ext cx="2664360" cy="4824000"/>
          </a:xfrm>
          <a:prstGeom prst="rect">
            <a:avLst/>
          </a:prstGeom>
          <a:noFill/>
          <a:ln w="0">
            <a:noFill/>
          </a:ln>
        </p:spPr>
        <p:txBody>
          <a:bodyPr lIns="0" tIns="18000" rIns="0" bIns="0" anchor="t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14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Textmasterformat bearbeiten</a:t>
            </a:r>
            <a:endParaRPr lang="de-DE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indent="0" defTabSz="914040">
              <a:lnSpc>
                <a:spcPct val="100000"/>
              </a:lnSpc>
              <a:spcBef>
                <a:spcPts val="201"/>
              </a:spcBef>
              <a:buNone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Zweite Ebene</a:t>
            </a:r>
          </a:p>
          <a:p>
            <a:pPr indent="0" defTabSz="914040">
              <a:lnSpc>
                <a:spcPct val="100000"/>
              </a:lnSpc>
              <a:spcBef>
                <a:spcPts val="201"/>
              </a:spcBef>
              <a:buNone/>
              <a:tabLst>
                <a:tab pos="0" algn="l"/>
              </a:tabLst>
            </a:pPr>
            <a:r>
              <a:rPr lang="de-DE" sz="14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Dritte Ebene</a:t>
            </a:r>
            <a:endParaRPr lang="de-DE" sz="1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  <a:p>
            <a:pPr marL="180000" lvl="3" indent="-180000" defTabSz="914040">
              <a:lnSpc>
                <a:spcPct val="100000"/>
              </a:lnSpc>
              <a:spcBef>
                <a:spcPts val="201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Vierte Ebene</a:t>
            </a:r>
          </a:p>
          <a:p>
            <a:pPr marL="360000" lvl="4" indent="-180000" defTabSz="914040">
              <a:lnSpc>
                <a:spcPct val="100000"/>
              </a:lnSpc>
              <a:spcBef>
                <a:spcPts val="201"/>
              </a:spcBef>
              <a:buClr>
                <a:srgbClr val="CD1C21"/>
              </a:buClr>
              <a:buSzPct val="90000"/>
              <a:buFont typeface="Wingdings" charset="2"/>
              <a:buChar char=""/>
              <a:tabLst>
                <a:tab pos="0" algn="l"/>
              </a:tabLst>
            </a:pPr>
            <a:r>
              <a:rPr lang="de-DE" sz="14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Fünfte Ebene</a:t>
            </a:r>
          </a:p>
        </p:txBody>
      </p:sp>
      <p:sp>
        <p:nvSpPr>
          <p:cNvPr id="1438" name="PlaceHolder 6"/>
          <p:cNvSpPr>
            <a:spLocks noGrp="1"/>
          </p:cNvSpPr>
          <p:nvPr>
            <p:ph type="title"/>
          </p:nvPr>
        </p:nvSpPr>
        <p:spPr>
          <a:xfrm>
            <a:off x="552960" y="404640"/>
            <a:ext cx="11083320" cy="935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32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Titelmasterformat durch Klicken bearbeiten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9" name="PlaceHolder 1"/>
          <p:cNvSpPr>
            <a:spLocks noGrp="1"/>
          </p:cNvSpPr>
          <p:nvPr>
            <p:ph type="title"/>
          </p:nvPr>
        </p:nvSpPr>
        <p:spPr>
          <a:xfrm>
            <a:off x="1505831" y="753036"/>
            <a:ext cx="9143640" cy="350964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b">
            <a:noAutofit/>
          </a:bodyPr>
          <a:lstStyle/>
          <a:p>
            <a:pPr algn="ctr"/>
            <a:r>
              <a:rPr lang="de-DE" sz="5400" b="1" u="none" strike="noStrike" dirty="0">
                <a:solidFill>
                  <a:schemeClr val="dk1"/>
                </a:solidFill>
                <a:effectLst/>
                <a:uFillTx/>
                <a:latin typeface="Calibri Light"/>
              </a:rPr>
              <a:t>Lexware</a:t>
            </a:r>
            <a:br>
              <a:rPr sz="4800" b="1" dirty="0"/>
            </a:br>
            <a:r>
              <a:rPr lang="de-DE" sz="4000" b="1" dirty="0"/>
              <a:t>Eye-Catcher auf Lieferscheinen und Rechnung.</a:t>
            </a:r>
            <a:br>
              <a:rPr lang="de-DE" sz="4000" b="1" dirty="0"/>
            </a:br>
            <a:r>
              <a:rPr lang="de-DE" sz="4000" b="1" dirty="0"/>
              <a:t>Oder:</a:t>
            </a:r>
            <a:br>
              <a:rPr lang="de-DE" sz="4000" b="1" dirty="0"/>
            </a:br>
            <a:r>
              <a:rPr lang="de-DE" sz="4000" b="1" dirty="0"/>
              <a:t>Wie erstelle ich ein Post-It für meine Formulare</a:t>
            </a:r>
            <a:endParaRPr lang="de-DE" sz="4000" b="1" u="none" strike="noStrike" dirty="0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40" name="PlaceHolder 2"/>
          <p:cNvSpPr>
            <a:spLocks noGrp="1"/>
          </p:cNvSpPr>
          <p:nvPr>
            <p:ph type="subTitle"/>
          </p:nvPr>
        </p:nvSpPr>
        <p:spPr>
          <a:xfrm>
            <a:off x="1523880" y="4563034"/>
            <a:ext cx="9143640" cy="694405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2400" b="1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Thema: </a:t>
            </a:r>
            <a:r>
              <a:rPr lang="de-DE" sz="2400" b="1" u="none" strike="noStrike" dirty="0" err="1">
                <a:solidFill>
                  <a:schemeClr val="dk1"/>
                </a:solidFill>
                <a:effectLst/>
                <a:uFillTx/>
                <a:latin typeface="Calibri"/>
              </a:rPr>
              <a:t>Post-IT</a:t>
            </a:r>
            <a:r>
              <a:rPr lang="de-DE" sz="2400" b="1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 auf den Formularen</a:t>
            </a:r>
            <a:endParaRPr lang="de-DE" sz="24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41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442" name="Grafik 6"/>
          <p:cNvPicPr/>
          <p:nvPr/>
        </p:nvPicPr>
        <p:blipFill>
          <a:blip r:embed="rId2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" name="PlaceHolder 1"/>
          <p:cNvSpPr>
            <a:spLocks noGrp="1"/>
          </p:cNvSpPr>
          <p:nvPr>
            <p:ph type="dt" idx="85"/>
          </p:nvPr>
        </p:nvSpPr>
        <p:spPr>
          <a:xfrm>
            <a:off x="912600" y="6613920"/>
            <a:ext cx="647640" cy="143640"/>
          </a:xfrm>
          <a:prstGeom prst="rect">
            <a:avLst/>
          </a:prstGeom>
          <a:noFill/>
          <a:ln w="0">
            <a:noFill/>
          </a:ln>
        </p:spPr>
        <p:txBody>
          <a:bodyPr lIns="3600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pos="0" algn="l"/>
              </a:tabLst>
              <a:defRPr lang="de-DE" sz="800" b="0" u="none" strike="noStrike" cap="all">
                <a:solidFill>
                  <a:srgbClr val="404040"/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800" b="0" u="none" strike="noStrike" cap="all">
                <a:solidFill>
                  <a:srgbClr val="404040"/>
                </a:solidFill>
                <a:effectLst/>
                <a:uFillTx/>
                <a:latin typeface="Calibri"/>
              </a:rPr>
              <a:t>| </a:t>
            </a:r>
            <a:fld id="{11F5C6EA-FC0B-48A1-9742-C9EFC82EEEFB}" type="datetime1">
              <a:rPr lang="de-DE" sz="800" b="0" u="none" strike="noStrike" cap="all">
                <a:solidFill>
                  <a:srgbClr val="404040"/>
                </a:solidFill>
                <a:effectLst/>
                <a:uFillTx/>
                <a:latin typeface="Calibri"/>
              </a:rPr>
              <a:t>12.06.2026</a:t>
            </a:fld>
            <a:r>
              <a:rPr lang="de-DE" sz="800" b="0" u="none" strike="noStrike" cap="all">
                <a:solidFill>
                  <a:srgbClr val="404040"/>
                </a:solidFill>
                <a:effectLst/>
                <a:uFillTx/>
                <a:latin typeface="Calibri"/>
              </a:rPr>
              <a:t> |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44" name="PlaceHolder 2"/>
          <p:cNvSpPr>
            <a:spLocks noGrp="1"/>
          </p:cNvSpPr>
          <p:nvPr>
            <p:ph type="ftr" idx="86"/>
          </p:nvPr>
        </p:nvSpPr>
        <p:spPr>
          <a:xfrm>
            <a:off x="1560600" y="6613920"/>
            <a:ext cx="791856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pos="0" algn="l"/>
              </a:tabLst>
              <a:defRPr lang="de-DE" sz="800" b="0" u="none" strike="noStrike">
                <a:solidFill>
                  <a:srgbClr val="404040"/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800" b="0" u="none" strike="noStrike">
                <a:solidFill>
                  <a:srgbClr val="404040"/>
                </a:solidFill>
                <a:effectLst/>
                <a:uFillTx/>
                <a:latin typeface="Calibri"/>
              </a:rPr>
              <a:t>Lexware vor Ort - Veranstaltungsname</a:t>
            </a:r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45" name="PlaceHolder 3"/>
          <p:cNvSpPr>
            <a:spLocks noGrp="1"/>
          </p:cNvSpPr>
          <p:nvPr>
            <p:ph type="sldNum" idx="87"/>
          </p:nvPr>
        </p:nvSpPr>
        <p:spPr>
          <a:xfrm>
            <a:off x="552960" y="6613920"/>
            <a:ext cx="359640" cy="1436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>
            <a:lvl1pPr indent="0" defTabSz="914400">
              <a:lnSpc>
                <a:spcPct val="100000"/>
              </a:lnSpc>
              <a:buNone/>
              <a:tabLst>
                <a:tab pos="0" algn="l"/>
              </a:tabLst>
              <a:defRPr lang="de-DE" sz="800" b="0" u="none" strike="noStrike">
                <a:solidFill>
                  <a:srgbClr val="404040"/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  <a:tabLst>
                <a:tab pos="0" algn="l"/>
              </a:tabLst>
            </a:pPr>
            <a:r>
              <a:rPr lang="de-DE" sz="800" b="0" u="none" strike="noStrike">
                <a:solidFill>
                  <a:srgbClr val="404040"/>
                </a:solidFill>
                <a:effectLst/>
                <a:uFillTx/>
                <a:latin typeface="Calibri"/>
              </a:rPr>
              <a:t>Seite </a:t>
            </a:r>
            <a:fld id="{B778A4C9-117D-429B-990A-25A10D71E902}" type="slidenum">
              <a:rPr lang="de-DE" sz="800" b="0" u="none" strike="noStrike">
                <a:solidFill>
                  <a:srgbClr val="404040"/>
                </a:solidFill>
                <a:effectLst/>
                <a:uFillTx/>
                <a:latin typeface="Calibri"/>
              </a:rPr>
              <a:t>2</a:t>
            </a:fld>
            <a:endParaRPr lang="de-DE" sz="800" b="0" u="none" strike="noStrik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46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sp>
        <p:nvSpPr>
          <p:cNvPr id="1447" name="Inhaltsplatzhalter 4"/>
          <p:cNvSpPr/>
          <p:nvPr/>
        </p:nvSpPr>
        <p:spPr>
          <a:xfrm>
            <a:off x="5171400" y="2682360"/>
            <a:ext cx="6622200" cy="34945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1800" defTabSz="914040">
              <a:lnSpc>
                <a:spcPct val="100000"/>
              </a:lnSpc>
              <a:spcBef>
                <a:spcPts val="400"/>
              </a:spcBef>
              <a:tabLst>
                <a:tab pos="0" algn="l"/>
              </a:tabLst>
            </a:pPr>
            <a:r>
              <a:rPr lang="de-DE" sz="1800" b="1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LUSIMA GmbH</a:t>
            </a:r>
            <a:endParaRPr lang="de-DE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800" defTabSz="914040">
              <a:lnSpc>
                <a:spcPct val="100000"/>
              </a:lnSpc>
              <a:spcBef>
                <a:spcPts val="400"/>
              </a:spcBef>
              <a:tabLst>
                <a:tab pos="0" algn="l"/>
              </a:tabLst>
            </a:pPr>
            <a:r>
              <a:rPr lang="de-DE" sz="1600" b="1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Tel.: 06154/ 608940</a:t>
            </a:r>
            <a:endParaRPr lang="de-DE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800" defTabSz="914040">
              <a:lnSpc>
                <a:spcPct val="100000"/>
              </a:lnSpc>
              <a:spcBef>
                <a:spcPts val="400"/>
              </a:spcBef>
              <a:tabLst>
                <a:tab pos="0" algn="l"/>
              </a:tabLst>
            </a:pPr>
            <a:r>
              <a:rPr lang="de-DE" sz="1600" b="1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info@lusima.de</a:t>
            </a:r>
            <a:endParaRPr lang="de-DE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800" defTabSz="914040">
              <a:lnSpc>
                <a:spcPct val="100000"/>
              </a:lnSpc>
              <a:spcBef>
                <a:spcPts val="400"/>
              </a:spcBef>
              <a:tabLst>
                <a:tab pos="0" algn="l"/>
              </a:tabLst>
            </a:pPr>
            <a:r>
              <a:rPr lang="de-DE" sz="1600" b="1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www.lusima.de</a:t>
            </a:r>
            <a:endParaRPr lang="de-DE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800" defTabSz="914040">
              <a:lnSpc>
                <a:spcPct val="100000"/>
              </a:lnSpc>
              <a:spcBef>
                <a:spcPts val="400"/>
              </a:spcBef>
              <a:tabLst>
                <a:tab pos="0" algn="l"/>
              </a:tabLst>
            </a:pPr>
            <a:endParaRPr lang="de-DE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marL="1800" defTabSz="914040">
              <a:lnSpc>
                <a:spcPct val="100000"/>
              </a:lnSpc>
              <a:spcBef>
                <a:spcPts val="400"/>
              </a:spcBef>
              <a:tabLst>
                <a:tab pos="0" algn="l"/>
              </a:tabLst>
            </a:pPr>
            <a:r>
              <a:rPr lang="de-DE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Referent: Ulrich Mußmann, IT-Junior Consultant</a:t>
            </a:r>
            <a:endParaRPr lang="de-DE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448" name="Grafik 5"/>
          <p:cNvPicPr/>
          <p:nvPr/>
        </p:nvPicPr>
        <p:blipFill>
          <a:blip r:embed="rId2"/>
          <a:stretch/>
        </p:blipFill>
        <p:spPr>
          <a:xfrm>
            <a:off x="5263920" y="1005480"/>
            <a:ext cx="4236480" cy="15469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49" name="Textfeld 6"/>
          <p:cNvSpPr/>
          <p:nvPr/>
        </p:nvSpPr>
        <p:spPr>
          <a:xfrm>
            <a:off x="987480" y="4985280"/>
            <a:ext cx="3226680" cy="245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de-DE" sz="1600" b="0" u="none" strike="noStrike">
                <a:solidFill>
                  <a:srgbClr val="000000"/>
                </a:solidFill>
                <a:effectLst/>
                <a:uFillTx/>
                <a:latin typeface="Calibri"/>
              </a:rPr>
              <a:t>Ulrich Mußmann , IT-Junior Consultant</a:t>
            </a:r>
            <a:endParaRPr lang="de-DE" sz="1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450" name="Grafik 7"/>
          <p:cNvPicPr/>
          <p:nvPr/>
        </p:nvPicPr>
        <p:blipFill>
          <a:blip r:embed="rId3"/>
          <a:stretch/>
        </p:blipFill>
        <p:spPr>
          <a:xfrm>
            <a:off x="987480" y="2266200"/>
            <a:ext cx="3490920" cy="232704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ctr">
            <a:noAutofit/>
          </a:bodyPr>
          <a:lstStyle/>
          <a:p>
            <a:pPr indent="0" algn="ctr" defTabSz="914400">
              <a:lnSpc>
                <a:spcPct val="90000"/>
              </a:lnSpc>
              <a:buNone/>
            </a:pPr>
            <a:r>
              <a:rPr lang="de-DE" sz="4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Herzlich willkommen</a:t>
            </a:r>
            <a:br>
              <a:rPr sz="4400"/>
            </a:br>
            <a:r>
              <a:rPr lang="de-DE" sz="4400" b="0" u="none" strike="noStrike">
                <a:solidFill>
                  <a:schemeClr val="dk1"/>
                </a:solidFill>
                <a:effectLst/>
                <a:uFillTx/>
                <a:latin typeface="Calibri Light"/>
              </a:rPr>
              <a:t>bei unserem Kurzseminar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52" name="PlaceHolder 2"/>
          <p:cNvSpPr>
            <a:spLocks noGrp="1"/>
          </p:cNvSpPr>
          <p:nvPr>
            <p:ph/>
          </p:nvPr>
        </p:nvSpPr>
        <p:spPr>
          <a:xfrm>
            <a:off x="838080" y="4098240"/>
            <a:ext cx="10515240" cy="207828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2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Mein Name ist Ulrich Mußmann, IT-Junior Consultant bei der LUSIMA, und ich werde Ihnen in den nächsten Minuten zeigen, wie man einfach und schnell, ein </a:t>
            </a:r>
            <a:r>
              <a:rPr lang="de-DE" sz="2800" b="0" u="none" strike="noStrike" dirty="0" err="1">
                <a:solidFill>
                  <a:schemeClr val="dk1"/>
                </a:solidFill>
                <a:effectLst/>
                <a:uFillTx/>
                <a:latin typeface="Calibri"/>
              </a:rPr>
              <a:t>Post-IT</a:t>
            </a:r>
            <a:r>
              <a:rPr lang="de-DE" sz="2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 auf Ihren Formularen erscheinen lassen kann.</a:t>
            </a:r>
            <a:br>
              <a:rPr lang="de-DE" sz="2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</a:br>
            <a:endParaRPr lang="de-DE" sz="2800" b="0" u="none" strike="noStrike" dirty="0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53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454" name="Grafik 6"/>
          <p:cNvPicPr/>
          <p:nvPr/>
        </p:nvPicPr>
        <p:blipFill>
          <a:blip r:embed="rId2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5" name="Bild 7" descr="ppt_nur_Bild.jpg"/>
          <p:cNvPicPr/>
          <p:nvPr/>
        </p:nvPicPr>
        <p:blipFill>
          <a:blip r:embed="rId2"/>
          <a:stretch/>
        </p:blipFill>
        <p:spPr>
          <a:xfrm>
            <a:off x="0" y="0"/>
            <a:ext cx="1218852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56" name="Shape 15697"/>
          <p:cNvSpPr/>
          <p:nvPr/>
        </p:nvSpPr>
        <p:spPr>
          <a:xfrm>
            <a:off x="0" y="6359760"/>
            <a:ext cx="12191760" cy="497880"/>
          </a:xfrm>
          <a:prstGeom prst="rect">
            <a:avLst/>
          </a:prstGeom>
          <a:solidFill>
            <a:schemeClr val="bg2"/>
          </a:solidFill>
          <a:ln w="317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sp>
        <p:nvSpPr>
          <p:cNvPr id="1457" name="Rechteck 4"/>
          <p:cNvSpPr/>
          <p:nvPr/>
        </p:nvSpPr>
        <p:spPr>
          <a:xfrm>
            <a:off x="5986080" y="1361160"/>
            <a:ext cx="4662360" cy="1797120"/>
          </a:xfrm>
          <a:prstGeom prst="rect">
            <a:avLst/>
          </a:prstGeom>
          <a:solidFill>
            <a:schemeClr val="lt1">
              <a:alpha val="8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de-DE" sz="1800" b="0" u="none" strike="noStrike">
              <a:solidFill>
                <a:srgbClr val="333333"/>
              </a:solidFill>
              <a:effectLst/>
              <a:uFillTx/>
              <a:latin typeface="Calibri"/>
            </a:endParaRPr>
          </a:p>
        </p:txBody>
      </p:sp>
      <p:sp>
        <p:nvSpPr>
          <p:cNvPr id="1458" name="PlaceHolder 1"/>
          <p:cNvSpPr>
            <a:spLocks noGrp="1"/>
          </p:cNvSpPr>
          <p:nvPr>
            <p:ph/>
          </p:nvPr>
        </p:nvSpPr>
        <p:spPr>
          <a:xfrm>
            <a:off x="5902920" y="193320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1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1459" name="PlaceHolder 2"/>
          <p:cNvSpPr>
            <a:spLocks noGrp="1"/>
          </p:cNvSpPr>
          <p:nvPr>
            <p:ph/>
          </p:nvPr>
        </p:nvSpPr>
        <p:spPr>
          <a:xfrm>
            <a:off x="5902920" y="263088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3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1460" name="PlaceHolder 3"/>
          <p:cNvSpPr>
            <a:spLocks noGrp="1"/>
          </p:cNvSpPr>
          <p:nvPr>
            <p:ph/>
          </p:nvPr>
        </p:nvSpPr>
        <p:spPr>
          <a:xfrm>
            <a:off x="6687720" y="193464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Vorbereitung</a:t>
            </a:r>
            <a:endParaRPr lang="de-DE" sz="20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1461" name="PlaceHolder 4"/>
          <p:cNvSpPr>
            <a:spLocks noGrp="1"/>
          </p:cNvSpPr>
          <p:nvPr>
            <p:ph/>
          </p:nvPr>
        </p:nvSpPr>
        <p:spPr>
          <a:xfrm>
            <a:off x="5902920" y="2282040"/>
            <a:ext cx="51300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r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400" b="1" u="none" strike="noStrike">
                <a:solidFill>
                  <a:schemeClr val="lt2"/>
                </a:solidFill>
                <a:effectLst/>
                <a:uFillTx/>
                <a:latin typeface="Calibri"/>
              </a:rPr>
              <a:t>2</a:t>
            </a:r>
            <a:endParaRPr lang="de-DE" sz="24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1462" name="PlaceHolder 5"/>
          <p:cNvSpPr>
            <a:spLocks noGrp="1"/>
          </p:cNvSpPr>
          <p:nvPr>
            <p:ph/>
          </p:nvPr>
        </p:nvSpPr>
        <p:spPr>
          <a:xfrm>
            <a:off x="6680880" y="2612520"/>
            <a:ext cx="5406120" cy="348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400"/>
              </a:spcBef>
              <a:buNone/>
              <a:tabLst>
                <a:tab pos="0" algn="l"/>
              </a:tabLst>
            </a:pPr>
            <a:r>
              <a:rPr lang="de-DE" sz="20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Integration des PostIt‘s</a:t>
            </a:r>
            <a:endParaRPr lang="de-DE" sz="20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1463" name="PlaceHolder 6"/>
          <p:cNvSpPr>
            <a:spLocks noGrp="1"/>
          </p:cNvSpPr>
          <p:nvPr>
            <p:ph/>
          </p:nvPr>
        </p:nvSpPr>
        <p:spPr>
          <a:xfrm>
            <a:off x="6687720" y="2278440"/>
            <a:ext cx="5398920" cy="321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100000"/>
              </a:lnSpc>
              <a:spcBef>
                <a:spcPts val="1199"/>
              </a:spcBef>
              <a:buNone/>
              <a:tabLst>
                <a:tab pos="0" algn="l"/>
              </a:tabLst>
            </a:pPr>
            <a:r>
              <a:rPr lang="de-DE" sz="2000" b="1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Bearbeiten in Powerpoint</a:t>
            </a:r>
            <a:endParaRPr lang="de-DE" sz="2000" b="0" u="none" strike="noStrike">
              <a:solidFill>
                <a:schemeClr val="dk1">
                  <a:lumMod val="75000"/>
                  <a:lumOff val="25000"/>
                </a:schemeClr>
              </a:solidFill>
              <a:effectLst/>
              <a:uFillTx/>
              <a:latin typeface="Calibri"/>
            </a:endParaRPr>
          </a:p>
        </p:txBody>
      </p:sp>
      <p:sp>
        <p:nvSpPr>
          <p:cNvPr id="1464" name="PlaceHolder 7"/>
          <p:cNvSpPr>
            <a:spLocks noGrp="1"/>
          </p:cNvSpPr>
          <p:nvPr>
            <p:ph type="title"/>
          </p:nvPr>
        </p:nvSpPr>
        <p:spPr>
          <a:xfrm>
            <a:off x="5234040" y="1086480"/>
            <a:ext cx="4079880" cy="54648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0" tIns="0" rIns="108000" bIns="0" anchor="ctr">
            <a:noAutofit/>
          </a:bodyPr>
          <a:lstStyle/>
          <a:p>
            <a:pPr indent="0" algn="r" defTabSz="914040">
              <a:lnSpc>
                <a:spcPct val="89000"/>
              </a:lnSpc>
              <a:buNone/>
            </a:pPr>
            <a:br>
              <a:rPr sz="3600"/>
            </a:br>
            <a:endParaRPr lang="de-DE" sz="36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65" name="Textfeld 16"/>
          <p:cNvSpPr/>
          <p:nvPr/>
        </p:nvSpPr>
        <p:spPr>
          <a:xfrm>
            <a:off x="5442840" y="1043640"/>
            <a:ext cx="2702880" cy="553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defTabSz="914400">
              <a:lnSpc>
                <a:spcPct val="100000"/>
              </a:lnSpc>
              <a:tabLst>
                <a:tab pos="0" algn="l"/>
              </a:tabLst>
            </a:pPr>
            <a:r>
              <a:rPr lang="de-DE" sz="3600" b="1" u="none" strike="noStrike">
                <a:solidFill>
                  <a:srgbClr val="FFFFFF"/>
                </a:solidFill>
                <a:effectLst/>
                <a:uFillTx/>
                <a:latin typeface="Calibri"/>
              </a:rPr>
              <a:t>Agenda</a:t>
            </a:r>
            <a:endParaRPr lang="de-DE" sz="36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6" name="Bild 4"/>
          <p:cNvPicPr/>
          <p:nvPr/>
        </p:nvPicPr>
        <p:blipFill>
          <a:blip r:embed="rId2"/>
          <a:srcRect b="16248"/>
          <a:stretch/>
        </p:blipFill>
        <p:spPr>
          <a:xfrm>
            <a:off x="-1800" y="0"/>
            <a:ext cx="1229040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67" name="Rechteck 6"/>
          <p:cNvSpPr/>
          <p:nvPr/>
        </p:nvSpPr>
        <p:spPr>
          <a:xfrm>
            <a:off x="639360" y="5159520"/>
            <a:ext cx="1074240" cy="107424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de-DE" sz="1800" b="0" u="none" strike="noStrike">
              <a:solidFill>
                <a:srgbClr val="333333"/>
              </a:solidFill>
              <a:effectLst/>
              <a:uFillTx/>
              <a:latin typeface="Calibri"/>
            </a:endParaRPr>
          </a:p>
        </p:txBody>
      </p:sp>
      <p:sp>
        <p:nvSpPr>
          <p:cNvPr id="1468" name="Textfeld 7"/>
          <p:cNvSpPr/>
          <p:nvPr/>
        </p:nvSpPr>
        <p:spPr>
          <a:xfrm>
            <a:off x="799200" y="5088600"/>
            <a:ext cx="718920" cy="1076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de-DE" sz="7000" b="0" u="none" strike="noStrike">
                <a:solidFill>
                  <a:srgbClr val="FFFFFF"/>
                </a:solidFill>
                <a:effectLst/>
                <a:uFillTx/>
                <a:latin typeface="Calibri"/>
              </a:rPr>
              <a:t>1</a:t>
            </a:r>
            <a:endParaRPr lang="de-DE" sz="7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469" name="Rechteck 8"/>
          <p:cNvSpPr/>
          <p:nvPr/>
        </p:nvSpPr>
        <p:spPr>
          <a:xfrm>
            <a:off x="1703520" y="5155560"/>
            <a:ext cx="9360720" cy="1079640"/>
          </a:xfrm>
          <a:prstGeom prst="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de-DE" sz="18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sp>
        <p:nvSpPr>
          <p:cNvPr id="1470" name="PlaceHolder 1"/>
          <p:cNvSpPr>
            <a:spLocks noGrp="1"/>
          </p:cNvSpPr>
          <p:nvPr>
            <p:ph type="title"/>
          </p:nvPr>
        </p:nvSpPr>
        <p:spPr>
          <a:xfrm>
            <a:off x="2244960" y="5173560"/>
            <a:ext cx="9243000" cy="1049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4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Vorbereitung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1" name="PlaceHolder 1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2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Mit Hilfe dieser kleinen Anleitung wird es Ihnen möglich sein ein kleines Post-It auf Ihren Formularen erscheinen zu lassen.</a:t>
            </a:r>
            <a:br>
              <a:rPr sz="2800" dirty="0"/>
            </a:br>
            <a:r>
              <a:rPr lang="de-DE" sz="2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Sie können auf diese Weise, leicht auf Verschiedenes aufmerksam machen.</a:t>
            </a:r>
            <a:br>
              <a:rPr sz="2800" dirty="0"/>
            </a:br>
            <a:r>
              <a:rPr lang="de-DE" sz="2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Sei es ein Hinweis auf Betriebsferien, oder ein Hinweis auf Ihre Internetseite ….</a:t>
            </a: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2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Es gibt da viele Möglichkeiten.</a:t>
            </a:r>
          </a:p>
        </p:txBody>
      </p:sp>
      <p:sp>
        <p:nvSpPr>
          <p:cNvPr id="1472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473" name="Grafik 5"/>
          <p:cNvPicPr/>
          <p:nvPr/>
        </p:nvPicPr>
        <p:blipFill>
          <a:blip r:embed="rId2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PlaceHolder 1"/>
          <p:cNvSpPr>
            <a:spLocks noGrp="1"/>
          </p:cNvSpPr>
          <p:nvPr>
            <p:ph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91440" tIns="45720" rIns="91440" bIns="45720" anchor="t">
            <a:noAutofit/>
          </a:bodyPr>
          <a:lstStyle/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Was muß ich vorbereiten?</a:t>
            </a:r>
            <a:br>
              <a:rPr sz="2800"/>
            </a:b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Eigentlich nicht viel. Wir können Ihnen zusammen mit dieser Präsentation eine Powerpoint-Datei zur Verfügung stellen, die das wichtigste enthält.</a:t>
            </a:r>
            <a:br>
              <a:rPr sz="2800"/>
            </a:br>
            <a:r>
              <a:rPr lang="de-DE" sz="2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Diese läßt sich natürlich von Ihnen anpassen.</a:t>
            </a:r>
          </a:p>
        </p:txBody>
      </p:sp>
      <p:sp>
        <p:nvSpPr>
          <p:cNvPr id="1475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476" name="Grafik 5"/>
          <p:cNvPicPr/>
          <p:nvPr/>
        </p:nvPicPr>
        <p:blipFill>
          <a:blip r:embed="rId2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7" name="Bild 5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 t="7417" r="112" b="830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78" name="Rechteck 8"/>
          <p:cNvSpPr/>
          <p:nvPr/>
        </p:nvSpPr>
        <p:spPr>
          <a:xfrm>
            <a:off x="639360" y="5155200"/>
            <a:ext cx="1074240" cy="107964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de-DE" sz="1800" b="0" u="none" strike="noStrike">
              <a:solidFill>
                <a:srgbClr val="333333"/>
              </a:solidFill>
              <a:effectLst/>
              <a:uFillTx/>
              <a:latin typeface="Calibri"/>
            </a:endParaRPr>
          </a:p>
        </p:txBody>
      </p:sp>
      <p:sp>
        <p:nvSpPr>
          <p:cNvPr id="1479" name="Textfeld 9"/>
          <p:cNvSpPr/>
          <p:nvPr/>
        </p:nvSpPr>
        <p:spPr>
          <a:xfrm>
            <a:off x="811800" y="5145840"/>
            <a:ext cx="718920" cy="1076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de-DE" sz="7000" b="1" u="none" strike="noStrike">
                <a:solidFill>
                  <a:srgbClr val="FFFFFF"/>
                </a:solidFill>
                <a:effectLst/>
                <a:uFillTx/>
                <a:latin typeface="Calibri"/>
              </a:rPr>
              <a:t>2</a:t>
            </a:r>
            <a:endParaRPr lang="de-DE" sz="7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480" name="Rechteck 10"/>
          <p:cNvSpPr/>
          <p:nvPr/>
        </p:nvSpPr>
        <p:spPr>
          <a:xfrm>
            <a:off x="1703520" y="5155200"/>
            <a:ext cx="9360720" cy="1079640"/>
          </a:xfrm>
          <a:prstGeom prst="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de-DE" sz="18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sp>
        <p:nvSpPr>
          <p:cNvPr id="1481" name="PlaceHolder 1"/>
          <p:cNvSpPr>
            <a:spLocks noGrp="1"/>
          </p:cNvSpPr>
          <p:nvPr>
            <p:ph type="title"/>
          </p:nvPr>
        </p:nvSpPr>
        <p:spPr>
          <a:xfrm>
            <a:off x="2244960" y="5155200"/>
            <a:ext cx="9243000" cy="10674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4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Bearbeiten in Powerpoint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2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483" name="Grafik 5"/>
          <p:cNvPicPr/>
          <p:nvPr/>
        </p:nvPicPr>
        <p:blipFill>
          <a:blip r:embed="rId2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84" name="Grafik 3"/>
          <p:cNvPicPr/>
          <p:nvPr/>
        </p:nvPicPr>
        <p:blipFill>
          <a:blip r:embed="rId3"/>
          <a:stretch/>
        </p:blipFill>
        <p:spPr>
          <a:xfrm>
            <a:off x="5999400" y="1833480"/>
            <a:ext cx="5358600" cy="29127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85" name="Textfeld 6"/>
          <p:cNvSpPr/>
          <p:nvPr/>
        </p:nvSpPr>
        <p:spPr>
          <a:xfrm>
            <a:off x="540360" y="1704240"/>
            <a:ext cx="4313880" cy="1753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So könnte es in Powerpoint aussehen.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Mit Hilfe unserer Powerpoint-Datei können sie ganz leicht den Text ändern.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Anpassungen der Schriftgröße und Schriftart etc. können von Ihnen selbst gemacht werden.</a:t>
            </a:r>
            <a:endParaRPr lang="de-DE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6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487" name="Grafik 5"/>
          <p:cNvPicPr/>
          <p:nvPr/>
        </p:nvPicPr>
        <p:blipFill>
          <a:blip r:embed="rId2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88" name="Textfeld 6"/>
          <p:cNvSpPr/>
          <p:nvPr/>
        </p:nvSpPr>
        <p:spPr>
          <a:xfrm>
            <a:off x="540360" y="1704240"/>
            <a:ext cx="4313880" cy="14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Nachdem Sie ihren Text etc. angepasst haben, einfach mit der Maus auf einen freien Bereich (z.B. An der Stelle meines kleinen Pfeiles), Klicken.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Es wird dann die gesamte Grafik markiert.</a:t>
            </a:r>
            <a:endParaRPr lang="de-DE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489" name="Grafik 1"/>
          <p:cNvPicPr/>
          <p:nvPr/>
        </p:nvPicPr>
        <p:blipFill>
          <a:blip r:embed="rId3"/>
          <a:stretch/>
        </p:blipFill>
        <p:spPr>
          <a:xfrm>
            <a:off x="7659720" y="1704240"/>
            <a:ext cx="3404880" cy="27918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90" name="Pfeil nach rechts 2"/>
          <p:cNvSpPr/>
          <p:nvPr/>
        </p:nvSpPr>
        <p:spPr>
          <a:xfrm>
            <a:off x="7198920" y="3770280"/>
            <a:ext cx="687240" cy="36072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de-DE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1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492" name="Grafik 5"/>
          <p:cNvPicPr/>
          <p:nvPr/>
        </p:nvPicPr>
        <p:blipFill>
          <a:blip r:embed="rId2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93" name="Textfeld 6"/>
          <p:cNvSpPr/>
          <p:nvPr/>
        </p:nvSpPr>
        <p:spPr>
          <a:xfrm>
            <a:off x="540360" y="1704240"/>
            <a:ext cx="5195160" cy="14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Nach dem Markieren: Mit der rechten Maustaste auf die gleich Stelle klicken.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Es öffnet sich das nebenstehende Menü.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Hier bitte den Menüpunkt „Als Grafik speichern…“ auswählen.</a:t>
            </a:r>
            <a:endParaRPr lang="de-DE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494" name="Grafik 3"/>
          <p:cNvPicPr/>
          <p:nvPr/>
        </p:nvPicPr>
        <p:blipFill>
          <a:blip r:embed="rId3"/>
          <a:stretch/>
        </p:blipFill>
        <p:spPr>
          <a:xfrm>
            <a:off x="8506800" y="1347480"/>
            <a:ext cx="2000160" cy="3667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95" name="Pfeil nach rechts 2"/>
          <p:cNvSpPr/>
          <p:nvPr/>
        </p:nvSpPr>
        <p:spPr>
          <a:xfrm>
            <a:off x="8235000" y="4167720"/>
            <a:ext cx="687240" cy="36072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de-DE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6" name="Grafik 1"/>
          <p:cNvPicPr/>
          <p:nvPr/>
        </p:nvPicPr>
        <p:blipFill>
          <a:blip r:embed="rId2"/>
          <a:stretch/>
        </p:blipFill>
        <p:spPr>
          <a:xfrm>
            <a:off x="5430240" y="1521360"/>
            <a:ext cx="6462720" cy="3676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97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498" name="Grafik 5"/>
          <p:cNvPicPr/>
          <p:nvPr/>
        </p:nvPicPr>
        <p:blipFill>
          <a:blip r:embed="rId3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499" name="Textfeld 6"/>
          <p:cNvSpPr/>
          <p:nvPr/>
        </p:nvSpPr>
        <p:spPr>
          <a:xfrm>
            <a:off x="612000" y="959040"/>
            <a:ext cx="4563360" cy="4479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Im „Speichern-Dialog“ den entsprechenden Ordner wählen. Meine Vorschlag wäre es im gleichen Ordner wie Ihre Lexware-Formulare zu speichern. Dies hat den Vorteil, dass die Datei auch immer mitgesichert wird und von Lexware leicht gefunden wird.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Den Dateityp auf „PNG-Format“ einstellen und einen Namen vergeben.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Nutzen Sie immer den gleichen Namen.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Dann müssen Sie bei Änderungen nur Ihr PostIt anpassen und wieder neu, unter dem gleichen Namen, speichern.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Dies hat den großen Vorteil, dass Sie bei Änderungen ihr Formular nicht auch noch ändern müssen. Das PostIt wird dann automatisch beim Formulardruck ersetzt.</a:t>
            </a:r>
            <a:endParaRPr lang="de-DE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00" name="Pfeil nach rechts 2"/>
          <p:cNvSpPr/>
          <p:nvPr/>
        </p:nvSpPr>
        <p:spPr>
          <a:xfrm>
            <a:off x="5175720" y="4221000"/>
            <a:ext cx="687240" cy="36072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</a:pPr>
            <a:endParaRPr lang="de-DE" sz="1800" b="0" u="none" strike="noStrik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1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502" name="Grafik 5"/>
          <p:cNvPicPr/>
          <p:nvPr/>
        </p:nvPicPr>
        <p:blipFill>
          <a:blip r:embed="rId2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03" name="Textfeld 6"/>
          <p:cNvSpPr/>
          <p:nvPr/>
        </p:nvSpPr>
        <p:spPr>
          <a:xfrm>
            <a:off x="484920" y="1199160"/>
            <a:ext cx="4563360" cy="147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Das war alles an Vorbereitungen.</a:t>
            </a:r>
            <a:br>
              <a:rPr sz="1800"/>
            </a:br>
            <a:r>
              <a:rPr lang="de-DE" sz="1800" b="0" u="none" strike="noStrike">
                <a:solidFill>
                  <a:schemeClr val="dk1"/>
                </a:solidFill>
                <a:effectLst/>
                <a:uFillTx/>
                <a:latin typeface="Calibri"/>
              </a:rPr>
              <a:t>Wenn Ihr PostIt einmal angelegt wurde, braucht nur der Text geändert/angepasst werden und es dann als Grafik neu gespeichert werden.</a:t>
            </a:r>
            <a:endParaRPr lang="de-DE" sz="1800" b="0" u="none" strike="noStrik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1504" name="Grafik 3"/>
          <p:cNvPicPr/>
          <p:nvPr/>
        </p:nvPicPr>
        <p:blipFill>
          <a:blip r:embed="rId3"/>
          <a:stretch/>
        </p:blipFill>
        <p:spPr>
          <a:xfrm>
            <a:off x="6214320" y="1332720"/>
            <a:ext cx="3800880" cy="305532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" name="Bild 4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6000"/>
                    </a14:imgEffect>
                  </a14:imgLayer>
                </a14:imgProps>
              </a:ext>
            </a:extLst>
          </a:blip>
          <a:srcRect t="6470" b="10021"/>
          <a:stretch/>
        </p:blipFill>
        <p:spPr>
          <a:xfrm>
            <a:off x="720" y="0"/>
            <a:ext cx="1228788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06" name="Rechteck 7"/>
          <p:cNvSpPr/>
          <p:nvPr/>
        </p:nvSpPr>
        <p:spPr>
          <a:xfrm>
            <a:off x="1703520" y="5155560"/>
            <a:ext cx="9360720" cy="1079640"/>
          </a:xfrm>
          <a:prstGeom prst="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de-DE" sz="18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sp>
        <p:nvSpPr>
          <p:cNvPr id="1507" name="PlaceHolder 1"/>
          <p:cNvSpPr>
            <a:spLocks noGrp="1"/>
          </p:cNvSpPr>
          <p:nvPr>
            <p:ph type="title"/>
          </p:nvPr>
        </p:nvSpPr>
        <p:spPr>
          <a:xfrm>
            <a:off x="2244960" y="5173560"/>
            <a:ext cx="9243000" cy="1049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defTabSz="914040">
              <a:lnSpc>
                <a:spcPct val="89000"/>
              </a:lnSpc>
              <a:buNone/>
            </a:pPr>
            <a:r>
              <a:rPr lang="de-DE" sz="4400" b="1" u="none" strike="noStrike">
                <a:solidFill>
                  <a:schemeClr val="lt1"/>
                </a:solidFill>
                <a:effectLst/>
                <a:uFillTx/>
                <a:latin typeface="Calibri"/>
              </a:rPr>
              <a:t>Integration des PostIt‘s</a:t>
            </a:r>
            <a:endParaRPr lang="de-DE" sz="4400" b="0" u="none" strike="noStrik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508" name="Rechteck 5"/>
          <p:cNvSpPr/>
          <p:nvPr/>
        </p:nvSpPr>
        <p:spPr>
          <a:xfrm>
            <a:off x="639360" y="5159520"/>
            <a:ext cx="1074240" cy="107424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endParaRPr lang="de-DE" sz="1800" b="0" u="none" strike="noStrike">
              <a:solidFill>
                <a:srgbClr val="333333"/>
              </a:solidFill>
              <a:effectLst/>
              <a:uFillTx/>
              <a:latin typeface="Calibri"/>
            </a:endParaRPr>
          </a:p>
        </p:txBody>
      </p:sp>
      <p:sp>
        <p:nvSpPr>
          <p:cNvPr id="1509" name="Textfeld 8"/>
          <p:cNvSpPr/>
          <p:nvPr/>
        </p:nvSpPr>
        <p:spPr>
          <a:xfrm>
            <a:off x="799200" y="5088600"/>
            <a:ext cx="718920" cy="10767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spAutoFit/>
          </a:bodyPr>
          <a:lstStyle/>
          <a:p>
            <a:pPr algn="ctr" defTabSz="914400">
              <a:lnSpc>
                <a:spcPct val="100000"/>
              </a:lnSpc>
              <a:tabLst>
                <a:tab pos="0" algn="l"/>
              </a:tabLst>
            </a:pPr>
            <a:r>
              <a:rPr lang="de-DE" sz="7000" b="1" u="none" strike="noStrike">
                <a:solidFill>
                  <a:srgbClr val="FFFFFF"/>
                </a:solidFill>
                <a:effectLst/>
                <a:uFillTx/>
                <a:latin typeface="Calibri"/>
              </a:rPr>
              <a:t>3</a:t>
            </a:r>
            <a:endParaRPr lang="de-DE" sz="7000" b="0" u="none" strike="noStrik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0" name="Shape 15697"/>
          <p:cNvSpPr/>
          <p:nvPr/>
        </p:nvSpPr>
        <p:spPr>
          <a:xfrm>
            <a:off x="0" y="6237360"/>
            <a:ext cx="12191760" cy="620280"/>
          </a:xfrm>
          <a:prstGeom prst="rect">
            <a:avLst/>
          </a:prstGeom>
          <a:solidFill>
            <a:srgbClr val="CC0000"/>
          </a:solidFill>
          <a:ln w="31750">
            <a:solidFill>
              <a:srgbClr val="CC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9080" tIns="19080" rIns="19080" bIns="19080" numCol="1" spcCol="0" anchor="ctr">
            <a:noAutofit/>
          </a:bodyPr>
          <a:lstStyle/>
          <a:p>
            <a:pPr algn="ctr" defTabSz="309600">
              <a:lnSpc>
                <a:spcPct val="100000"/>
              </a:lnSpc>
              <a:tabLst>
                <a:tab pos="0" algn="l"/>
              </a:tabLst>
            </a:pPr>
            <a:endParaRPr lang="de-DE" sz="1200" b="0" u="none" strike="noStrike">
              <a:solidFill>
                <a:srgbClr val="FFFFFF"/>
              </a:solidFill>
              <a:effectLst/>
              <a:uFillTx/>
              <a:latin typeface="Calibri"/>
            </a:endParaRPr>
          </a:p>
        </p:txBody>
      </p:sp>
      <p:pic>
        <p:nvPicPr>
          <p:cNvPr id="1511" name="Grafik 5"/>
          <p:cNvPicPr/>
          <p:nvPr/>
        </p:nvPicPr>
        <p:blipFill>
          <a:blip r:embed="rId2"/>
          <a:stretch/>
        </p:blipFill>
        <p:spPr>
          <a:xfrm>
            <a:off x="9060840" y="142920"/>
            <a:ext cx="2892600" cy="1055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12" name="Textfeld 6"/>
          <p:cNvSpPr/>
          <p:nvPr/>
        </p:nvSpPr>
        <p:spPr>
          <a:xfrm>
            <a:off x="484920" y="1199160"/>
            <a:ext cx="4563360" cy="5076859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defTabSz="914400">
              <a:lnSpc>
                <a:spcPct val="100000"/>
              </a:lnSpc>
            </a:pPr>
            <a: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Das </a:t>
            </a:r>
            <a:r>
              <a:rPr lang="de-DE" dirty="0">
                <a:solidFill>
                  <a:schemeClr val="dk1"/>
                </a:solidFill>
                <a:latin typeface="Calibri"/>
              </a:rPr>
              <a:t>erstellte </a:t>
            </a:r>
            <a:r>
              <a:rPr lang="de-DE" sz="1800" b="0" u="none" strike="noStrike" dirty="0" err="1">
                <a:solidFill>
                  <a:schemeClr val="dk1"/>
                </a:solidFill>
                <a:effectLst/>
                <a:uFillTx/>
                <a:latin typeface="Calibri"/>
              </a:rPr>
              <a:t>PostIt</a:t>
            </a:r>
            <a: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 sollte immer an der gleichen Stelle in den Tiefen der Lexware-Verzeichnisse gespeichert werden. Wenn man immer den gleichen Namen verwendet, braucht man die alte Grafik nur überschreiben um das </a:t>
            </a:r>
            <a:r>
              <a:rPr lang="de-DE" sz="1800" b="0" u="none" strike="noStrike" dirty="0" err="1">
                <a:solidFill>
                  <a:schemeClr val="dk1"/>
                </a:solidFill>
                <a:effectLst/>
                <a:uFillTx/>
                <a:latin typeface="Calibri"/>
              </a:rPr>
              <a:t>PostIt</a:t>
            </a:r>
            <a: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 auszutauschen.</a:t>
            </a:r>
            <a:b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</a:br>
            <a: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Mein Vorschlag wäre, es bei den Lexware Formularen im Verzeichnis „</a:t>
            </a:r>
            <a:r>
              <a:rPr lang="de-DE" sz="1800" b="0" u="none" strike="noStrike" dirty="0" err="1">
                <a:solidFill>
                  <a:schemeClr val="dk1"/>
                </a:solidFill>
                <a:effectLst/>
                <a:uFillTx/>
                <a:latin typeface="Calibri"/>
              </a:rPr>
              <a:t>faktura</a:t>
            </a:r>
            <a: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 pro“ zu speichern, da man sich so bei den Einstellungen der Formulare die Pfadangaben sparen kann, wie man es nebenan im Beispiel sieht.</a:t>
            </a:r>
            <a:b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</a:br>
            <a: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Vergessen sollte man nicht die Position und die Größe des </a:t>
            </a:r>
            <a:r>
              <a:rPr lang="de-DE" sz="1800" b="0" u="none" strike="noStrike" dirty="0" err="1">
                <a:solidFill>
                  <a:schemeClr val="dk1"/>
                </a:solidFill>
                <a:effectLst/>
                <a:uFillTx/>
                <a:latin typeface="Calibri"/>
              </a:rPr>
              <a:t>PostIts</a:t>
            </a:r>
            <a: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 auf dem Formular anzugeben.</a:t>
            </a:r>
            <a:b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</a:br>
            <a: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Um es zu deaktivieren, einfach die Haken entfernen, auf welchen Seiten das </a:t>
            </a:r>
            <a:r>
              <a:rPr lang="de-DE" sz="1800" b="0" u="none" strike="noStrike" dirty="0" err="1">
                <a:solidFill>
                  <a:schemeClr val="dk1"/>
                </a:solidFill>
                <a:effectLst/>
                <a:uFillTx/>
                <a:latin typeface="Calibri"/>
              </a:rPr>
              <a:t>Postit</a:t>
            </a:r>
            <a:r>
              <a:rPr lang="de-DE" sz="1800" b="0" u="none" strike="noStrike" dirty="0">
                <a:solidFill>
                  <a:schemeClr val="dk1"/>
                </a:solidFill>
                <a:effectLst/>
                <a:uFillTx/>
                <a:latin typeface="Calibri"/>
              </a:rPr>
              <a:t>(Logo) angezeigt werden soll.</a:t>
            </a:r>
            <a:endParaRPr lang="de-DE" sz="1800" b="0" u="none" strike="noStrike" dirty="0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4AE0994-2D9C-5A31-2E7C-005869CE57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337" y="1303122"/>
            <a:ext cx="5524194" cy="3984072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04E945D0-E3AA-CB64-A614-A335D2FA355A}"/>
              </a:ext>
            </a:extLst>
          </p:cNvPr>
          <p:cNvSpPr/>
          <p:nvPr/>
        </p:nvSpPr>
        <p:spPr>
          <a:xfrm>
            <a:off x="8373978" y="3872752"/>
            <a:ext cx="2383669" cy="57295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</a:majorFont>
      <a:minorFont>
        <a:latin typeface="Calibri" panose="020F0502020204030204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PT Vorlage Lexware_20151008">
  <a:themeElements>
    <a:clrScheme name="Lexware">
      <a:dk1>
        <a:srgbClr val="000000"/>
      </a:dk1>
      <a:lt1>
        <a:srgbClr val="FFFFFF"/>
      </a:lt1>
      <a:dk2>
        <a:srgbClr val="90A22F"/>
      </a:dk2>
      <a:lt2>
        <a:srgbClr val="CC0000"/>
      </a:lt2>
      <a:accent1>
        <a:srgbClr val="82B9E2"/>
      </a:accent1>
      <a:accent2>
        <a:srgbClr val="F5BD4D"/>
      </a:accent2>
      <a:accent3>
        <a:srgbClr val="EB6005"/>
      </a:accent3>
      <a:accent4>
        <a:srgbClr val="005DA5"/>
      </a:accent4>
      <a:accent5>
        <a:srgbClr val="905E4E"/>
      </a:accent5>
      <a:accent6>
        <a:srgbClr val="A02878"/>
      </a:accent6>
      <a:hlink>
        <a:srgbClr val="CC0000"/>
      </a:hlink>
      <a:folHlink>
        <a:srgbClr val="E16A6F"/>
      </a:folHlink>
    </a:clrScheme>
    <a:fontScheme name="Budd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PT Vorlage Lexware_20151008">
  <a:themeElements>
    <a:clrScheme name="Lexware">
      <a:dk1>
        <a:srgbClr val="000000"/>
      </a:dk1>
      <a:lt1>
        <a:srgbClr val="FFFFFF"/>
      </a:lt1>
      <a:dk2>
        <a:srgbClr val="90A22F"/>
      </a:dk2>
      <a:lt2>
        <a:srgbClr val="CC0000"/>
      </a:lt2>
      <a:accent1>
        <a:srgbClr val="82B9E2"/>
      </a:accent1>
      <a:accent2>
        <a:srgbClr val="F5BD4D"/>
      </a:accent2>
      <a:accent3>
        <a:srgbClr val="EB6005"/>
      </a:accent3>
      <a:accent4>
        <a:srgbClr val="005DA5"/>
      </a:accent4>
      <a:accent5>
        <a:srgbClr val="905E4E"/>
      </a:accent5>
      <a:accent6>
        <a:srgbClr val="A02878"/>
      </a:accent6>
      <a:hlink>
        <a:srgbClr val="CC0000"/>
      </a:hlink>
      <a:folHlink>
        <a:srgbClr val="E16A6F"/>
      </a:folHlink>
    </a:clrScheme>
    <a:fontScheme name="Budd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PPT Vorlage Lexware_20151008">
  <a:themeElements>
    <a:clrScheme name="Lexoffice_vor_Ort_Farbschema">
      <a:dk1>
        <a:srgbClr val="666666"/>
      </a:dk1>
      <a:lt1>
        <a:srgbClr val="FFFFFF"/>
      </a:lt1>
      <a:dk2>
        <a:srgbClr val="666666"/>
      </a:dk2>
      <a:lt2>
        <a:srgbClr val="E7E6E6"/>
      </a:lt2>
      <a:accent1>
        <a:srgbClr val="CD1C21"/>
      </a:accent1>
      <a:accent2>
        <a:srgbClr val="181818"/>
      </a:accent2>
      <a:accent3>
        <a:srgbClr val="666666"/>
      </a:accent3>
      <a:accent4>
        <a:srgbClr val="95B214"/>
      </a:accent4>
      <a:accent5>
        <a:srgbClr val="333333"/>
      </a:accent5>
      <a:accent6>
        <a:srgbClr val="CED7DA"/>
      </a:accent6>
      <a:hlink>
        <a:srgbClr val="CD1C21"/>
      </a:hlink>
      <a:folHlink>
        <a:srgbClr val="AC161C"/>
      </a:folHlink>
    </a:clrScheme>
    <a:fontScheme name="Budd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PPT Vorlage Lexware_20151008">
  <a:themeElements>
    <a:clrScheme name="Lexoffice_vor_Ort_Farbschema">
      <a:dk1>
        <a:srgbClr val="666666"/>
      </a:dk1>
      <a:lt1>
        <a:srgbClr val="FFFFFF"/>
      </a:lt1>
      <a:dk2>
        <a:srgbClr val="666666"/>
      </a:dk2>
      <a:lt2>
        <a:srgbClr val="E7E6E6"/>
      </a:lt2>
      <a:accent1>
        <a:srgbClr val="CD1C21"/>
      </a:accent1>
      <a:accent2>
        <a:srgbClr val="181818"/>
      </a:accent2>
      <a:accent3>
        <a:srgbClr val="666666"/>
      </a:accent3>
      <a:accent4>
        <a:srgbClr val="95B214"/>
      </a:accent4>
      <a:accent5>
        <a:srgbClr val="333333"/>
      </a:accent5>
      <a:accent6>
        <a:srgbClr val="CED7DA"/>
      </a:accent6>
      <a:hlink>
        <a:srgbClr val="CD1C21"/>
      </a:hlink>
      <a:folHlink>
        <a:srgbClr val="AC161C"/>
      </a:folHlink>
    </a:clrScheme>
    <a:fontScheme name="Budd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595</Words>
  <Application>Microsoft Office PowerPoint</Application>
  <PresentationFormat>Breitbild</PresentationFormat>
  <Paragraphs>37</Paragraphs>
  <Slides>15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5</vt:i4>
      </vt:variant>
      <vt:variant>
        <vt:lpstr>Folientitel</vt:lpstr>
      </vt:variant>
      <vt:variant>
        <vt:i4>15</vt:i4>
      </vt:variant>
    </vt:vector>
  </HeadingPairs>
  <TitlesOfParts>
    <vt:vector size="26" baseType="lpstr">
      <vt:lpstr>Arial</vt:lpstr>
      <vt:lpstr>Calibri</vt:lpstr>
      <vt:lpstr>Calibri Light</vt:lpstr>
      <vt:lpstr>Symbol</vt:lpstr>
      <vt:lpstr>Times New Roman</vt:lpstr>
      <vt:lpstr>Wingdings</vt:lpstr>
      <vt:lpstr>Office</vt:lpstr>
      <vt:lpstr>PPT Vorlage Lexware_20151008</vt:lpstr>
      <vt:lpstr>PPT Vorlage Lexware_20151008</vt:lpstr>
      <vt:lpstr>1_PPT Vorlage Lexware_20151008</vt:lpstr>
      <vt:lpstr>1_PPT Vorlage Lexware_20151008</vt:lpstr>
      <vt:lpstr>Lexware Eye-Catcher auf Lieferscheinen und Rechnung. Oder: Wie erstelle ich ein Post-It für meine Formulare</vt:lpstr>
      <vt:lpstr>PowerPoint-Präsentation</vt:lpstr>
      <vt:lpstr>Herzlich willkommen bei unserem Kurzseminar</vt:lpstr>
      <vt:lpstr> </vt:lpstr>
      <vt:lpstr>Vorbereitung</vt:lpstr>
      <vt:lpstr>PowerPoint-Präsentation</vt:lpstr>
      <vt:lpstr>PowerPoint-Präsentation</vt:lpstr>
      <vt:lpstr>Bearbeiten in Powerpoint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Integration des PostIt‘s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Lexware Warenwirtschaft Kurz und Knapp</dc:title>
  <dc:subject/>
  <dc:creator>Ulrich Mußmann</dc:creator>
  <dc:description/>
  <cp:lastModifiedBy>Ulrich Mussmann</cp:lastModifiedBy>
  <cp:revision>15</cp:revision>
  <dcterms:created xsi:type="dcterms:W3CDTF">2021-10-05T08:17:05Z</dcterms:created>
  <dcterms:modified xsi:type="dcterms:W3CDTF">2026-06-12T08:05:18Z</dcterms:modified>
  <dc:language>de-DE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Breitbild</vt:lpwstr>
  </property>
  <property fmtid="{D5CDD505-2E9C-101B-9397-08002B2CF9AE}" pid="3" name="Slides">
    <vt:i4>15</vt:i4>
  </property>
</Properties>
</file>