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3107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9463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0922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7065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2270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58312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09188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77318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3943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1130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11305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236B4-2223-419F-B2D9-761BEA0EA736}" type="datetimeFigureOut">
              <a:rPr lang="de-DE" smtClean="0"/>
              <a:t>13.02.2023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F3AC1-89CE-443A-AD2E-140E2B6DCDF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6289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/>
          <p:cNvGrpSpPr/>
          <p:nvPr/>
        </p:nvGrpSpPr>
        <p:grpSpPr>
          <a:xfrm>
            <a:off x="0" y="457200"/>
            <a:ext cx="5762625" cy="4305993"/>
            <a:chOff x="0" y="457200"/>
            <a:chExt cx="5762625" cy="5248275"/>
          </a:xfrm>
        </p:grpSpPr>
        <p:pic>
          <p:nvPicPr>
            <p:cNvPr id="2049" name="Grafik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20000">
              <a:off x="0" y="457200"/>
              <a:ext cx="5762625" cy="52482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feld 2"/>
            <p:cNvSpPr txBox="1">
              <a:spLocks noChangeArrowheads="1"/>
            </p:cNvSpPr>
            <p:nvPr/>
          </p:nvSpPr>
          <p:spPr bwMode="auto">
            <a:xfrm rot="21120000">
              <a:off x="439104" y="894405"/>
              <a:ext cx="5014787" cy="4111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altLang="de-DE" sz="2400" dirty="0" smtClean="0">
                  <a:latin typeface="Segoe Script" panose="030B0504020000000003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Einfache Leistungserfassung</a:t>
              </a:r>
              <a:br>
                <a:rPr lang="de-DE" altLang="de-DE" sz="2400" dirty="0" smtClean="0">
                  <a:latin typeface="Segoe Script" panose="030B0504020000000003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de-DE" altLang="de-DE" sz="2400" dirty="0" smtClean="0">
                  <a:latin typeface="Segoe Script" panose="030B0504020000000003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und Dokumentation für</a:t>
              </a:r>
              <a:br>
                <a:rPr lang="de-DE" altLang="de-DE" sz="2400" dirty="0" smtClean="0">
                  <a:latin typeface="Segoe Script" panose="030B0504020000000003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de-DE" altLang="de-DE" sz="2400" dirty="0" smtClean="0">
                  <a:latin typeface="Segoe Script" panose="030B0504020000000003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Service-Profis</a:t>
              </a:r>
              <a:br>
                <a:rPr lang="de-DE" altLang="de-DE" sz="2400" dirty="0" smtClean="0">
                  <a:latin typeface="Segoe Script" panose="030B0504020000000003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de-DE" altLang="de-DE" sz="2400" dirty="0" smtClean="0">
                  <a:latin typeface="Segoe Script" panose="030B0504020000000003" pitchFamily="66" charset="0"/>
                  <a:ea typeface="Calibri" panose="020F0502020204030204" pitchFamily="34" charset="0"/>
                  <a:cs typeface="Times New Roman" panose="02020603050405020304" pitchFamily="18" charset="0"/>
                </a:rPr>
                <a:t>von Unterwegs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de-DE" altLang="de-DE" sz="2000" dirty="0">
                <a:latin typeface="Segoe Script" panose="030B0504020000000003" pitchFamily="66" charset="0"/>
                <a:cs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altLang="de-DE" sz="2800" dirty="0" smtClean="0">
                  <a:latin typeface="Segoe Script" panose="030B0504020000000003" pitchFamily="66" charset="0"/>
                  <a:cs typeface="Times New Roman" panose="02020603050405020304" pitchFamily="18" charset="0"/>
                </a:rPr>
                <a:t>Die</a:t>
              </a:r>
              <a:br>
                <a:rPr lang="de-DE" altLang="de-DE" sz="2800" dirty="0" smtClean="0">
                  <a:latin typeface="Segoe Script" panose="030B0504020000000003" pitchFamily="66" charset="0"/>
                  <a:cs typeface="Times New Roman" panose="02020603050405020304" pitchFamily="18" charset="0"/>
                </a:rPr>
              </a:br>
              <a:r>
                <a:rPr lang="de-DE" altLang="de-DE" sz="2800" dirty="0" smtClean="0">
                  <a:latin typeface="Segoe Script" panose="030B0504020000000003" pitchFamily="66" charset="0"/>
                  <a:cs typeface="Times New Roman" panose="02020603050405020304" pitchFamily="18" charset="0"/>
                </a:rPr>
                <a:t>Lexware</a:t>
              </a:r>
              <a:br>
                <a:rPr lang="de-DE" altLang="de-DE" sz="2800" dirty="0" smtClean="0">
                  <a:latin typeface="Segoe Script" panose="030B0504020000000003" pitchFamily="66" charset="0"/>
                  <a:cs typeface="Times New Roman" panose="02020603050405020304" pitchFamily="18" charset="0"/>
                </a:rPr>
              </a:br>
              <a:r>
                <a:rPr lang="de-DE" altLang="de-DE" sz="2800" dirty="0" smtClean="0">
                  <a:latin typeface="Segoe Script" panose="030B0504020000000003" pitchFamily="66" charset="0"/>
                  <a:cs typeface="Times New Roman" panose="02020603050405020304" pitchFamily="18" charset="0"/>
                </a:rPr>
                <a:t>Service-App</a:t>
              </a:r>
              <a:br>
                <a:rPr lang="de-DE" altLang="de-DE" sz="2800" dirty="0" smtClean="0">
                  <a:latin typeface="Segoe Script" panose="030B0504020000000003" pitchFamily="66" charset="0"/>
                  <a:cs typeface="Times New Roman" panose="02020603050405020304" pitchFamily="18" charset="0"/>
                </a:rPr>
              </a:br>
              <a:r>
                <a:rPr lang="de-DE" altLang="de-DE" sz="2800" dirty="0" smtClean="0">
                  <a:latin typeface="Segoe Script" panose="030B0504020000000003" pitchFamily="66" charset="0"/>
                  <a:cs typeface="Times New Roman" panose="02020603050405020304" pitchFamily="18" charset="0"/>
                </a:rPr>
                <a:t>Für Android und IOS</a:t>
              </a:r>
              <a:endParaRPr lang="de-DE" altLang="de-DE" sz="2800" dirty="0" smtClean="0"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2636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Breitbild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Segoe Script</vt:lpstr>
      <vt:lpstr>Times New Roman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Ulrich Mußmann</dc:creator>
  <cp:lastModifiedBy>Agnieszka Swiacik</cp:lastModifiedBy>
  <cp:revision>16</cp:revision>
  <dcterms:created xsi:type="dcterms:W3CDTF">2021-09-09T06:54:40Z</dcterms:created>
  <dcterms:modified xsi:type="dcterms:W3CDTF">2023-02-13T15:56:05Z</dcterms:modified>
</cp:coreProperties>
</file>